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21405850" cy="30272038"/>
  <p:notesSz cx="6858000" cy="9144000"/>
  <p:defaultTextStyle>
    <a:defPPr>
      <a:defRPr lang="de-DE"/>
    </a:defPPr>
    <a:lvl1pPr marL="0" algn="l" defTabSz="1476383" rtl="0" eaLnBrk="1" latinLnBrk="0" hangingPunct="1">
      <a:defRPr sz="5798" kern="1200">
        <a:solidFill>
          <a:schemeClr val="tx1"/>
        </a:solidFill>
        <a:latin typeface="+mn-lt"/>
        <a:ea typeface="+mn-ea"/>
        <a:cs typeface="+mn-cs"/>
      </a:defRPr>
    </a:lvl1pPr>
    <a:lvl2pPr marL="1476383" algn="l" defTabSz="1476383" rtl="0" eaLnBrk="1" latinLnBrk="0" hangingPunct="1">
      <a:defRPr sz="5798" kern="1200">
        <a:solidFill>
          <a:schemeClr val="tx1"/>
        </a:solidFill>
        <a:latin typeface="+mn-lt"/>
        <a:ea typeface="+mn-ea"/>
        <a:cs typeface="+mn-cs"/>
      </a:defRPr>
    </a:lvl2pPr>
    <a:lvl3pPr marL="2952766" algn="l" defTabSz="1476383" rtl="0" eaLnBrk="1" latinLnBrk="0" hangingPunct="1">
      <a:defRPr sz="5798" kern="1200">
        <a:solidFill>
          <a:schemeClr val="tx1"/>
        </a:solidFill>
        <a:latin typeface="+mn-lt"/>
        <a:ea typeface="+mn-ea"/>
        <a:cs typeface="+mn-cs"/>
      </a:defRPr>
    </a:lvl3pPr>
    <a:lvl4pPr marL="4429149" algn="l" defTabSz="1476383" rtl="0" eaLnBrk="1" latinLnBrk="0" hangingPunct="1">
      <a:defRPr sz="5798" kern="1200">
        <a:solidFill>
          <a:schemeClr val="tx1"/>
        </a:solidFill>
        <a:latin typeface="+mn-lt"/>
        <a:ea typeface="+mn-ea"/>
        <a:cs typeface="+mn-cs"/>
      </a:defRPr>
    </a:lvl4pPr>
    <a:lvl5pPr marL="5905532" algn="l" defTabSz="1476383" rtl="0" eaLnBrk="1" latinLnBrk="0" hangingPunct="1">
      <a:defRPr sz="5798" kern="1200">
        <a:solidFill>
          <a:schemeClr val="tx1"/>
        </a:solidFill>
        <a:latin typeface="+mn-lt"/>
        <a:ea typeface="+mn-ea"/>
        <a:cs typeface="+mn-cs"/>
      </a:defRPr>
    </a:lvl5pPr>
    <a:lvl6pPr marL="7381915" algn="l" defTabSz="1476383" rtl="0" eaLnBrk="1" latinLnBrk="0" hangingPunct="1">
      <a:defRPr sz="5798" kern="1200">
        <a:solidFill>
          <a:schemeClr val="tx1"/>
        </a:solidFill>
        <a:latin typeface="+mn-lt"/>
        <a:ea typeface="+mn-ea"/>
        <a:cs typeface="+mn-cs"/>
      </a:defRPr>
    </a:lvl6pPr>
    <a:lvl7pPr marL="8858298" algn="l" defTabSz="1476383" rtl="0" eaLnBrk="1" latinLnBrk="0" hangingPunct="1">
      <a:defRPr sz="5798" kern="1200">
        <a:solidFill>
          <a:schemeClr val="tx1"/>
        </a:solidFill>
        <a:latin typeface="+mn-lt"/>
        <a:ea typeface="+mn-ea"/>
        <a:cs typeface="+mn-cs"/>
      </a:defRPr>
    </a:lvl7pPr>
    <a:lvl8pPr marL="10334682" algn="l" defTabSz="1476383" rtl="0" eaLnBrk="1" latinLnBrk="0" hangingPunct="1">
      <a:defRPr sz="5798" kern="1200">
        <a:solidFill>
          <a:schemeClr val="tx1"/>
        </a:solidFill>
        <a:latin typeface="+mn-lt"/>
        <a:ea typeface="+mn-ea"/>
        <a:cs typeface="+mn-cs"/>
      </a:defRPr>
    </a:lvl8pPr>
    <a:lvl9pPr marL="11811065" algn="l" defTabSz="1476383" rtl="0" eaLnBrk="1" latinLnBrk="0" hangingPunct="1">
      <a:defRPr sz="579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534" userDrawn="1">
          <p15:clr>
            <a:srgbClr val="A4A3A4"/>
          </p15:clr>
        </p15:guide>
        <p15:guide id="2" pos="674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5620"/>
    <p:restoredTop sz="94027" autoAdjust="0"/>
  </p:normalViewPr>
  <p:slideViewPr>
    <p:cSldViewPr snapToObjects="1" showGuides="1">
      <p:cViewPr varScale="1">
        <p:scale>
          <a:sx n="28" d="100"/>
          <a:sy n="28" d="100"/>
        </p:scale>
        <p:origin x="3612" y="156"/>
      </p:cViewPr>
      <p:guideLst>
        <p:guide orient="horz" pos="9534"/>
        <p:guide pos="674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7"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1605439" y="9403955"/>
            <a:ext cx="18194972" cy="6488867"/>
          </a:xfrm>
        </p:spPr>
        <p:txBody>
          <a:bodyPr/>
          <a:lstStyle/>
          <a:p>
            <a:r>
              <a:rPr lang="de-DE"/>
              <a:t>Mastertitelformat bearbeiten</a:t>
            </a:r>
          </a:p>
        </p:txBody>
      </p:sp>
      <p:sp>
        <p:nvSpPr>
          <p:cNvPr id="3" name="Untertitel 2"/>
          <p:cNvSpPr>
            <a:spLocks noGrp="1"/>
          </p:cNvSpPr>
          <p:nvPr>
            <p:ph type="subTitle" idx="1"/>
          </p:nvPr>
        </p:nvSpPr>
        <p:spPr>
          <a:xfrm>
            <a:off x="3210878" y="17154156"/>
            <a:ext cx="14984095" cy="7736187"/>
          </a:xfrm>
        </p:spPr>
        <p:txBody>
          <a:bodyPr/>
          <a:lstStyle>
            <a:lvl1pPr marL="0" indent="0" algn="ctr">
              <a:buNone/>
              <a:defRPr>
                <a:solidFill>
                  <a:schemeClr val="tx1">
                    <a:tint val="75000"/>
                  </a:schemeClr>
                </a:solidFill>
              </a:defRPr>
            </a:lvl1pPr>
            <a:lvl2pPr marL="1476174" indent="0" algn="ctr">
              <a:buNone/>
              <a:defRPr>
                <a:solidFill>
                  <a:schemeClr val="tx1">
                    <a:tint val="75000"/>
                  </a:schemeClr>
                </a:solidFill>
              </a:defRPr>
            </a:lvl2pPr>
            <a:lvl3pPr marL="2952349" indent="0" algn="ctr">
              <a:buNone/>
              <a:defRPr>
                <a:solidFill>
                  <a:schemeClr val="tx1">
                    <a:tint val="75000"/>
                  </a:schemeClr>
                </a:solidFill>
              </a:defRPr>
            </a:lvl3pPr>
            <a:lvl4pPr marL="4428523" indent="0" algn="ctr">
              <a:buNone/>
              <a:defRPr>
                <a:solidFill>
                  <a:schemeClr val="tx1">
                    <a:tint val="75000"/>
                  </a:schemeClr>
                </a:solidFill>
              </a:defRPr>
            </a:lvl4pPr>
            <a:lvl5pPr marL="5904697" indent="0" algn="ctr">
              <a:buNone/>
              <a:defRPr>
                <a:solidFill>
                  <a:schemeClr val="tx1">
                    <a:tint val="75000"/>
                  </a:schemeClr>
                </a:solidFill>
              </a:defRPr>
            </a:lvl5pPr>
            <a:lvl6pPr marL="7380871" indent="0" algn="ctr">
              <a:buNone/>
              <a:defRPr>
                <a:solidFill>
                  <a:schemeClr val="tx1">
                    <a:tint val="75000"/>
                  </a:schemeClr>
                </a:solidFill>
              </a:defRPr>
            </a:lvl6pPr>
            <a:lvl7pPr marL="8857046" indent="0" algn="ctr">
              <a:buNone/>
              <a:defRPr>
                <a:solidFill>
                  <a:schemeClr val="tx1">
                    <a:tint val="75000"/>
                  </a:schemeClr>
                </a:solidFill>
              </a:defRPr>
            </a:lvl7pPr>
            <a:lvl8pPr marL="10333220" indent="0" algn="ctr">
              <a:buNone/>
              <a:defRPr>
                <a:solidFill>
                  <a:schemeClr val="tx1">
                    <a:tint val="75000"/>
                  </a:schemeClr>
                </a:solidFill>
              </a:defRPr>
            </a:lvl8pPr>
            <a:lvl9pPr marL="11809394" indent="0" algn="ctr">
              <a:buNone/>
              <a:defRPr>
                <a:solidFill>
                  <a:schemeClr val="tx1">
                    <a:tint val="75000"/>
                  </a:schemeClr>
                </a:solidFill>
              </a:defRPr>
            </a:lvl9pPr>
          </a:lstStyle>
          <a:p>
            <a:r>
              <a:rPr lang="de-DE"/>
              <a:t>Master-Untertitelformat bearbeiten</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Vertikaler Textplatzhalt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51385192" y="7568012"/>
            <a:ext cx="15942898" cy="161212618"/>
          </a:xfrm>
        </p:spPr>
        <p:txBody>
          <a:bodyPr vert="eaVert"/>
          <a:lstStyle/>
          <a:p>
            <a:r>
              <a:rPr lang="de-DE"/>
              <a:t>Mastertitelformat bearbeiten</a:t>
            </a:r>
          </a:p>
        </p:txBody>
      </p:sp>
      <p:sp>
        <p:nvSpPr>
          <p:cNvPr id="3" name="Vertikaler Textplatzhalter 2"/>
          <p:cNvSpPr>
            <a:spLocks noGrp="1"/>
          </p:cNvSpPr>
          <p:nvPr>
            <p:ph type="body" orient="vert" idx="1"/>
          </p:nvPr>
        </p:nvSpPr>
        <p:spPr>
          <a:xfrm>
            <a:off x="3545344" y="7568012"/>
            <a:ext cx="47483082" cy="16121261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Inhaltsplatzhalt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690915" y="19452590"/>
            <a:ext cx="18194972" cy="6012363"/>
          </a:xfrm>
        </p:spPr>
        <p:txBody>
          <a:bodyPr anchor="t"/>
          <a:lstStyle>
            <a:lvl1pPr algn="l">
              <a:defRPr sz="12938" b="1" cap="all"/>
            </a:lvl1pPr>
          </a:lstStyle>
          <a:p>
            <a:r>
              <a:rPr lang="de-DE"/>
              <a:t>Mastertitelformat bearbeiten</a:t>
            </a:r>
          </a:p>
        </p:txBody>
      </p:sp>
      <p:sp>
        <p:nvSpPr>
          <p:cNvPr id="3" name="Textplatzhalter 2"/>
          <p:cNvSpPr>
            <a:spLocks noGrp="1"/>
          </p:cNvSpPr>
          <p:nvPr>
            <p:ph type="body" idx="1"/>
          </p:nvPr>
        </p:nvSpPr>
        <p:spPr>
          <a:xfrm>
            <a:off x="1690915" y="12830583"/>
            <a:ext cx="18194972" cy="6622006"/>
          </a:xfrm>
        </p:spPr>
        <p:txBody>
          <a:bodyPr anchor="b"/>
          <a:lstStyle>
            <a:lvl1pPr marL="0" indent="0">
              <a:buNone/>
              <a:defRPr sz="6434">
                <a:solidFill>
                  <a:schemeClr val="tx1">
                    <a:tint val="75000"/>
                  </a:schemeClr>
                </a:solidFill>
              </a:defRPr>
            </a:lvl1pPr>
            <a:lvl2pPr marL="1476174" indent="0">
              <a:buNone/>
              <a:defRPr sz="5797">
                <a:solidFill>
                  <a:schemeClr val="tx1">
                    <a:tint val="75000"/>
                  </a:schemeClr>
                </a:solidFill>
              </a:defRPr>
            </a:lvl2pPr>
            <a:lvl3pPr marL="2952349" indent="0">
              <a:buNone/>
              <a:defRPr sz="5161">
                <a:solidFill>
                  <a:schemeClr val="tx1">
                    <a:tint val="75000"/>
                  </a:schemeClr>
                </a:solidFill>
              </a:defRPr>
            </a:lvl3pPr>
            <a:lvl4pPr marL="4428523" indent="0">
              <a:buNone/>
              <a:defRPr sz="4525">
                <a:solidFill>
                  <a:schemeClr val="tx1">
                    <a:tint val="75000"/>
                  </a:schemeClr>
                </a:solidFill>
              </a:defRPr>
            </a:lvl4pPr>
            <a:lvl5pPr marL="5904697" indent="0">
              <a:buNone/>
              <a:defRPr sz="4525">
                <a:solidFill>
                  <a:schemeClr val="tx1">
                    <a:tint val="75000"/>
                  </a:schemeClr>
                </a:solidFill>
              </a:defRPr>
            </a:lvl5pPr>
            <a:lvl6pPr marL="7380871" indent="0">
              <a:buNone/>
              <a:defRPr sz="4525">
                <a:solidFill>
                  <a:schemeClr val="tx1">
                    <a:tint val="75000"/>
                  </a:schemeClr>
                </a:solidFill>
              </a:defRPr>
            </a:lvl6pPr>
            <a:lvl7pPr marL="8857046" indent="0">
              <a:buNone/>
              <a:defRPr sz="4525">
                <a:solidFill>
                  <a:schemeClr val="tx1">
                    <a:tint val="75000"/>
                  </a:schemeClr>
                </a:solidFill>
              </a:defRPr>
            </a:lvl7pPr>
            <a:lvl8pPr marL="10333220" indent="0">
              <a:buNone/>
              <a:defRPr sz="4525">
                <a:solidFill>
                  <a:schemeClr val="tx1">
                    <a:tint val="75000"/>
                  </a:schemeClr>
                </a:solidFill>
              </a:defRPr>
            </a:lvl8pPr>
            <a:lvl9pPr marL="11809394" indent="0">
              <a:buNone/>
              <a:defRPr sz="4525">
                <a:solidFill>
                  <a:schemeClr val="tx1">
                    <a:tint val="75000"/>
                  </a:schemeClr>
                </a:solidFill>
              </a:defRPr>
            </a:lvl9pPr>
          </a:lstStyle>
          <a:p>
            <a:pPr lvl="0"/>
            <a:r>
              <a:rPr lang="de-DE"/>
              <a:t>Mastertextformat bearbeiten</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Inhaltsplatzhalter 2"/>
          <p:cNvSpPr>
            <a:spLocks noGrp="1"/>
          </p:cNvSpPr>
          <p:nvPr>
            <p:ph sz="half" idx="1"/>
          </p:nvPr>
        </p:nvSpPr>
        <p:spPr>
          <a:xfrm>
            <a:off x="3545344" y="44083658"/>
            <a:ext cx="31711133" cy="124696969"/>
          </a:xfrm>
        </p:spPr>
        <p:txBody>
          <a:bodyPr/>
          <a:lstStyle>
            <a:lvl1pPr>
              <a:defRPr sz="9050"/>
            </a:lvl1pPr>
            <a:lvl2pPr>
              <a:defRPr sz="7777"/>
            </a:lvl2pPr>
            <a:lvl3pPr>
              <a:defRPr sz="6434"/>
            </a:lvl3pPr>
            <a:lvl4pPr>
              <a:defRPr sz="5797"/>
            </a:lvl4pPr>
            <a:lvl5pPr>
              <a:defRPr sz="5797"/>
            </a:lvl5pPr>
            <a:lvl6pPr>
              <a:defRPr sz="5797"/>
            </a:lvl6pPr>
            <a:lvl7pPr>
              <a:defRPr sz="5797"/>
            </a:lvl7pPr>
            <a:lvl8pPr>
              <a:defRPr sz="5797"/>
            </a:lvl8pPr>
            <a:lvl9pPr>
              <a:defRPr sz="5797"/>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35613242" y="44083658"/>
            <a:ext cx="31714848" cy="124696969"/>
          </a:xfrm>
        </p:spPr>
        <p:txBody>
          <a:bodyPr/>
          <a:lstStyle>
            <a:lvl1pPr>
              <a:defRPr sz="9050"/>
            </a:lvl1pPr>
            <a:lvl2pPr>
              <a:defRPr sz="7777"/>
            </a:lvl2pPr>
            <a:lvl3pPr>
              <a:defRPr sz="6434"/>
            </a:lvl3pPr>
            <a:lvl4pPr>
              <a:defRPr sz="5797"/>
            </a:lvl4pPr>
            <a:lvl5pPr>
              <a:defRPr sz="5797"/>
            </a:lvl5pPr>
            <a:lvl6pPr>
              <a:defRPr sz="5797"/>
            </a:lvl6pPr>
            <a:lvl7pPr>
              <a:defRPr sz="5797"/>
            </a:lvl7pPr>
            <a:lvl8pPr>
              <a:defRPr sz="5797"/>
            </a:lvl8pPr>
            <a:lvl9pPr>
              <a:defRPr sz="5797"/>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p:cNvSpPr>
            <a:spLocks noGrp="1"/>
          </p:cNvSpPr>
          <p:nvPr>
            <p:ph type="dt" sz="half" idx="10"/>
          </p:nvPr>
        </p:nvSpPr>
        <p:spPr/>
        <p:txBody>
          <a:bodyPr/>
          <a:lstStyle/>
          <a:p>
            <a:fld id="{657D396D-FE7A-7944-93B1-A4B3BD3979BA}" type="datetimeFigureOut">
              <a:rPr lang="de-DE" smtClean="0"/>
              <a:t>29.01.2018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1070293" y="1212285"/>
            <a:ext cx="19265265" cy="5045340"/>
          </a:xfrm>
        </p:spPr>
        <p:txBody>
          <a:bodyPr/>
          <a:lstStyle>
            <a:lvl1pPr>
              <a:defRPr/>
            </a:lvl1pPr>
          </a:lstStyle>
          <a:p>
            <a:r>
              <a:rPr lang="de-DE"/>
              <a:t>Mastertitelformat bearbeiten</a:t>
            </a:r>
          </a:p>
        </p:txBody>
      </p:sp>
      <p:sp>
        <p:nvSpPr>
          <p:cNvPr id="3" name="Textplatzhalter 2"/>
          <p:cNvSpPr>
            <a:spLocks noGrp="1"/>
          </p:cNvSpPr>
          <p:nvPr>
            <p:ph type="body" idx="1"/>
          </p:nvPr>
        </p:nvSpPr>
        <p:spPr>
          <a:xfrm>
            <a:off x="1070293" y="6776174"/>
            <a:ext cx="9457968" cy="2823986"/>
          </a:xfrm>
        </p:spPr>
        <p:txBody>
          <a:bodyPr anchor="b"/>
          <a:lstStyle>
            <a:lvl1pPr marL="0" indent="0">
              <a:buNone/>
              <a:defRPr sz="7777" b="1"/>
            </a:lvl1pPr>
            <a:lvl2pPr marL="1476174" indent="0">
              <a:buNone/>
              <a:defRPr sz="6434" b="1"/>
            </a:lvl2pPr>
            <a:lvl3pPr marL="2952349" indent="0">
              <a:buNone/>
              <a:defRPr sz="5797" b="1"/>
            </a:lvl3pPr>
            <a:lvl4pPr marL="4428523" indent="0">
              <a:buNone/>
              <a:defRPr sz="5161" b="1"/>
            </a:lvl4pPr>
            <a:lvl5pPr marL="5904697" indent="0">
              <a:buNone/>
              <a:defRPr sz="5161" b="1"/>
            </a:lvl5pPr>
            <a:lvl6pPr marL="7380871" indent="0">
              <a:buNone/>
              <a:defRPr sz="5161" b="1"/>
            </a:lvl6pPr>
            <a:lvl7pPr marL="8857046" indent="0">
              <a:buNone/>
              <a:defRPr sz="5161" b="1"/>
            </a:lvl7pPr>
            <a:lvl8pPr marL="10333220" indent="0">
              <a:buNone/>
              <a:defRPr sz="5161" b="1"/>
            </a:lvl8pPr>
            <a:lvl9pPr marL="11809394" indent="0">
              <a:buNone/>
              <a:defRPr sz="5161" b="1"/>
            </a:lvl9pPr>
          </a:lstStyle>
          <a:p>
            <a:pPr lvl="0"/>
            <a:r>
              <a:rPr lang="de-DE"/>
              <a:t>Mastertextformat bearbeiten</a:t>
            </a:r>
          </a:p>
        </p:txBody>
      </p:sp>
      <p:sp>
        <p:nvSpPr>
          <p:cNvPr id="4" name="Inhaltsplatzhalter 3"/>
          <p:cNvSpPr>
            <a:spLocks noGrp="1"/>
          </p:cNvSpPr>
          <p:nvPr>
            <p:ph sz="half" idx="2"/>
          </p:nvPr>
        </p:nvSpPr>
        <p:spPr>
          <a:xfrm>
            <a:off x="1070293" y="9600161"/>
            <a:ext cx="9457968" cy="17441461"/>
          </a:xfrm>
        </p:spPr>
        <p:txBody>
          <a:bodyPr/>
          <a:lstStyle>
            <a:lvl1pPr>
              <a:defRPr sz="7777"/>
            </a:lvl1pPr>
            <a:lvl2pPr>
              <a:defRPr sz="6434"/>
            </a:lvl2pPr>
            <a:lvl3pPr>
              <a:defRPr sz="5797"/>
            </a:lvl3pPr>
            <a:lvl4pPr>
              <a:defRPr sz="5161"/>
            </a:lvl4pPr>
            <a:lvl5pPr>
              <a:defRPr sz="5161"/>
            </a:lvl5pPr>
            <a:lvl6pPr>
              <a:defRPr sz="5161"/>
            </a:lvl6pPr>
            <a:lvl7pPr>
              <a:defRPr sz="5161"/>
            </a:lvl7pPr>
            <a:lvl8pPr>
              <a:defRPr sz="5161"/>
            </a:lvl8pPr>
            <a:lvl9pPr>
              <a:defRPr sz="5161"/>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a:spLocks noGrp="1"/>
          </p:cNvSpPr>
          <p:nvPr>
            <p:ph type="body" sz="quarter" idx="3"/>
          </p:nvPr>
        </p:nvSpPr>
        <p:spPr>
          <a:xfrm>
            <a:off x="10873876" y="6776174"/>
            <a:ext cx="9461683" cy="2823986"/>
          </a:xfrm>
        </p:spPr>
        <p:txBody>
          <a:bodyPr anchor="b"/>
          <a:lstStyle>
            <a:lvl1pPr marL="0" indent="0">
              <a:buNone/>
              <a:defRPr sz="7777" b="1"/>
            </a:lvl1pPr>
            <a:lvl2pPr marL="1476174" indent="0">
              <a:buNone/>
              <a:defRPr sz="6434" b="1"/>
            </a:lvl2pPr>
            <a:lvl3pPr marL="2952349" indent="0">
              <a:buNone/>
              <a:defRPr sz="5797" b="1"/>
            </a:lvl3pPr>
            <a:lvl4pPr marL="4428523" indent="0">
              <a:buNone/>
              <a:defRPr sz="5161" b="1"/>
            </a:lvl4pPr>
            <a:lvl5pPr marL="5904697" indent="0">
              <a:buNone/>
              <a:defRPr sz="5161" b="1"/>
            </a:lvl5pPr>
            <a:lvl6pPr marL="7380871" indent="0">
              <a:buNone/>
              <a:defRPr sz="5161" b="1"/>
            </a:lvl6pPr>
            <a:lvl7pPr marL="8857046" indent="0">
              <a:buNone/>
              <a:defRPr sz="5161" b="1"/>
            </a:lvl7pPr>
            <a:lvl8pPr marL="10333220" indent="0">
              <a:buNone/>
              <a:defRPr sz="5161" b="1"/>
            </a:lvl8pPr>
            <a:lvl9pPr marL="11809394" indent="0">
              <a:buNone/>
              <a:defRPr sz="5161" b="1"/>
            </a:lvl9pPr>
          </a:lstStyle>
          <a:p>
            <a:pPr lvl="0"/>
            <a:r>
              <a:rPr lang="de-DE"/>
              <a:t>Mastertextformat bearbeiten</a:t>
            </a:r>
          </a:p>
        </p:txBody>
      </p:sp>
      <p:sp>
        <p:nvSpPr>
          <p:cNvPr id="6" name="Inhaltsplatzhalter 5"/>
          <p:cNvSpPr>
            <a:spLocks noGrp="1"/>
          </p:cNvSpPr>
          <p:nvPr>
            <p:ph sz="quarter" idx="4"/>
          </p:nvPr>
        </p:nvSpPr>
        <p:spPr>
          <a:xfrm>
            <a:off x="10873876" y="9600161"/>
            <a:ext cx="9461683" cy="17441461"/>
          </a:xfrm>
        </p:spPr>
        <p:txBody>
          <a:bodyPr/>
          <a:lstStyle>
            <a:lvl1pPr>
              <a:defRPr sz="7777"/>
            </a:lvl1pPr>
            <a:lvl2pPr>
              <a:defRPr sz="6434"/>
            </a:lvl2pPr>
            <a:lvl3pPr>
              <a:defRPr sz="5797"/>
            </a:lvl3pPr>
            <a:lvl4pPr>
              <a:defRPr sz="5161"/>
            </a:lvl4pPr>
            <a:lvl5pPr>
              <a:defRPr sz="5161"/>
            </a:lvl5pPr>
            <a:lvl6pPr>
              <a:defRPr sz="5161"/>
            </a:lvl6pPr>
            <a:lvl7pPr>
              <a:defRPr sz="5161"/>
            </a:lvl7pPr>
            <a:lvl8pPr>
              <a:defRPr sz="5161"/>
            </a:lvl8pPr>
            <a:lvl9pPr>
              <a:defRPr sz="5161"/>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p:cNvSpPr>
            <a:spLocks noGrp="1"/>
          </p:cNvSpPr>
          <p:nvPr>
            <p:ph type="dt" sz="half" idx="10"/>
          </p:nvPr>
        </p:nvSpPr>
        <p:spPr/>
        <p:txBody>
          <a:bodyPr/>
          <a:lstStyle/>
          <a:p>
            <a:fld id="{657D396D-FE7A-7944-93B1-A4B3BD3979BA}" type="datetimeFigureOut">
              <a:rPr lang="de-DE" smtClean="0"/>
              <a:t>29.01.2018</a:t>
            </a:fld>
            <a:endParaRPr lang="de-DE"/>
          </a:p>
        </p:txBody>
      </p:sp>
      <p:sp>
        <p:nvSpPr>
          <p:cNvPr id="8" name="Fußzeilenplatzhalter 7"/>
          <p:cNvSpPr>
            <a:spLocks noGrp="1"/>
          </p:cNvSpPr>
          <p:nvPr>
            <p:ph type="ftr" sz="quarter" idx="11"/>
          </p:nvPr>
        </p:nvSpPr>
        <p:spPr/>
        <p:txBody>
          <a:bodyPr/>
          <a:lstStyle/>
          <a:p>
            <a:endParaRPr lang="de-DE"/>
          </a:p>
        </p:txBody>
      </p:sp>
      <p:sp>
        <p:nvSpPr>
          <p:cNvPr id="9" name="Foliennummernplatzhalter 8"/>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Datumsplatzhalter 2"/>
          <p:cNvSpPr>
            <a:spLocks noGrp="1"/>
          </p:cNvSpPr>
          <p:nvPr>
            <p:ph type="dt" sz="half" idx="10"/>
          </p:nvPr>
        </p:nvSpPr>
        <p:spPr/>
        <p:txBody>
          <a:bodyPr/>
          <a:lstStyle/>
          <a:p>
            <a:fld id="{657D396D-FE7A-7944-93B1-A4B3BD3979BA}" type="datetimeFigureOut">
              <a:rPr lang="de-DE" smtClean="0"/>
              <a:t>29.01.2018</a:t>
            </a:fld>
            <a:endParaRPr lang="de-DE"/>
          </a:p>
        </p:txBody>
      </p:sp>
      <p:sp>
        <p:nvSpPr>
          <p:cNvPr id="4" name="Fußzeilenplatzhalter 3"/>
          <p:cNvSpPr>
            <a:spLocks noGrp="1"/>
          </p:cNvSpPr>
          <p:nvPr>
            <p:ph type="ftr" sz="quarter" idx="11"/>
          </p:nvPr>
        </p:nvSpPr>
        <p:spPr/>
        <p:txBody>
          <a:bodyPr/>
          <a:lstStyle/>
          <a:p>
            <a:endParaRPr lang="de-DE"/>
          </a:p>
        </p:txBody>
      </p:sp>
      <p:sp>
        <p:nvSpPr>
          <p:cNvPr id="5" name="Foliennummernplatzhalter 4"/>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657D396D-FE7A-7944-93B1-A4B3BD3979BA}" type="datetimeFigureOut">
              <a:rPr lang="de-DE" smtClean="0"/>
              <a:t>29.01.2018</a:t>
            </a:fld>
            <a:endParaRPr lang="de-DE"/>
          </a:p>
        </p:txBody>
      </p:sp>
      <p:sp>
        <p:nvSpPr>
          <p:cNvPr id="3" name="Fußzeilenplatzhalter 2"/>
          <p:cNvSpPr>
            <a:spLocks noGrp="1"/>
          </p:cNvSpPr>
          <p:nvPr>
            <p:ph type="ftr" sz="quarter" idx="11"/>
          </p:nvPr>
        </p:nvSpPr>
        <p:spPr/>
        <p:txBody>
          <a:bodyPr/>
          <a:lstStyle/>
          <a:p>
            <a:endParaRPr lang="de-DE"/>
          </a:p>
        </p:txBody>
      </p:sp>
      <p:sp>
        <p:nvSpPr>
          <p:cNvPr id="4" name="Foliennummernplatzhalter 3"/>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1070294" y="1205276"/>
            <a:ext cx="7042377" cy="5129429"/>
          </a:xfrm>
        </p:spPr>
        <p:txBody>
          <a:bodyPr anchor="b"/>
          <a:lstStyle>
            <a:lvl1pPr algn="l">
              <a:defRPr sz="6434" b="1"/>
            </a:lvl1pPr>
          </a:lstStyle>
          <a:p>
            <a:r>
              <a:rPr lang="de-DE"/>
              <a:t>Mastertitelformat bearbeiten</a:t>
            </a:r>
          </a:p>
        </p:txBody>
      </p:sp>
      <p:sp>
        <p:nvSpPr>
          <p:cNvPr id="3" name="Inhaltsplatzhalter 2"/>
          <p:cNvSpPr>
            <a:spLocks noGrp="1"/>
          </p:cNvSpPr>
          <p:nvPr>
            <p:ph idx="1"/>
          </p:nvPr>
        </p:nvSpPr>
        <p:spPr>
          <a:xfrm>
            <a:off x="8369093" y="1205278"/>
            <a:ext cx="11966465" cy="25836346"/>
          </a:xfrm>
        </p:spPr>
        <p:txBody>
          <a:bodyPr/>
          <a:lstStyle>
            <a:lvl1pPr>
              <a:defRPr sz="10322"/>
            </a:lvl1pPr>
            <a:lvl2pPr>
              <a:defRPr sz="9050"/>
            </a:lvl2pPr>
            <a:lvl3pPr>
              <a:defRPr sz="7777"/>
            </a:lvl3pPr>
            <a:lvl4pPr>
              <a:defRPr sz="6434"/>
            </a:lvl4pPr>
            <a:lvl5pPr>
              <a:defRPr sz="6434"/>
            </a:lvl5pPr>
            <a:lvl6pPr>
              <a:defRPr sz="6434"/>
            </a:lvl6pPr>
            <a:lvl7pPr>
              <a:defRPr sz="6434"/>
            </a:lvl7pPr>
            <a:lvl8pPr>
              <a:defRPr sz="6434"/>
            </a:lvl8pPr>
            <a:lvl9pPr>
              <a:defRPr sz="6434"/>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p:cNvSpPr>
            <a:spLocks noGrp="1"/>
          </p:cNvSpPr>
          <p:nvPr>
            <p:ph type="body" sz="half" idx="2"/>
          </p:nvPr>
        </p:nvSpPr>
        <p:spPr>
          <a:xfrm>
            <a:off x="1070294" y="6334707"/>
            <a:ext cx="7042377" cy="20706917"/>
          </a:xfrm>
        </p:spPr>
        <p:txBody>
          <a:bodyPr/>
          <a:lstStyle>
            <a:lvl1pPr marL="0" indent="0">
              <a:buNone/>
              <a:defRPr sz="4525"/>
            </a:lvl1pPr>
            <a:lvl2pPr marL="1476174" indent="0">
              <a:buNone/>
              <a:defRPr sz="3889"/>
            </a:lvl2pPr>
            <a:lvl3pPr marL="2952349" indent="0">
              <a:buNone/>
              <a:defRPr sz="3252"/>
            </a:lvl3pPr>
            <a:lvl4pPr marL="4428523" indent="0">
              <a:buNone/>
              <a:defRPr sz="2899"/>
            </a:lvl4pPr>
            <a:lvl5pPr marL="5904697" indent="0">
              <a:buNone/>
              <a:defRPr sz="2899"/>
            </a:lvl5pPr>
            <a:lvl6pPr marL="7380871" indent="0">
              <a:buNone/>
              <a:defRPr sz="2899"/>
            </a:lvl6pPr>
            <a:lvl7pPr marL="8857046" indent="0">
              <a:buNone/>
              <a:defRPr sz="2899"/>
            </a:lvl7pPr>
            <a:lvl8pPr marL="10333220" indent="0">
              <a:buNone/>
              <a:defRPr sz="2899"/>
            </a:lvl8pPr>
            <a:lvl9pPr marL="11809394" indent="0">
              <a:buNone/>
              <a:defRPr sz="2899"/>
            </a:lvl9pPr>
          </a:lstStyle>
          <a:p>
            <a:pPr lvl="0"/>
            <a:r>
              <a:rPr lang="de-DE"/>
              <a:t>Mastertextformat bearbeiten</a:t>
            </a:r>
          </a:p>
        </p:txBody>
      </p:sp>
      <p:sp>
        <p:nvSpPr>
          <p:cNvPr id="5" name="Datumsplatzhalter 4"/>
          <p:cNvSpPr>
            <a:spLocks noGrp="1"/>
          </p:cNvSpPr>
          <p:nvPr>
            <p:ph type="dt" sz="half" idx="10"/>
          </p:nvPr>
        </p:nvSpPr>
        <p:spPr/>
        <p:txBody>
          <a:bodyPr/>
          <a:lstStyle/>
          <a:p>
            <a:fld id="{657D396D-FE7A-7944-93B1-A4B3BD3979BA}" type="datetimeFigureOut">
              <a:rPr lang="de-DE" smtClean="0"/>
              <a:t>29.01.2018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4195697" y="21190427"/>
            <a:ext cx="12843510" cy="2501650"/>
          </a:xfrm>
        </p:spPr>
        <p:txBody>
          <a:bodyPr anchor="b"/>
          <a:lstStyle>
            <a:lvl1pPr algn="l">
              <a:defRPr sz="6434" b="1"/>
            </a:lvl1pPr>
          </a:lstStyle>
          <a:p>
            <a:r>
              <a:rPr lang="de-DE"/>
              <a:t>Mastertitelformat bearbeiten</a:t>
            </a:r>
          </a:p>
        </p:txBody>
      </p:sp>
      <p:sp>
        <p:nvSpPr>
          <p:cNvPr id="3" name="Bildplatzhalter 2"/>
          <p:cNvSpPr>
            <a:spLocks noGrp="1"/>
          </p:cNvSpPr>
          <p:nvPr>
            <p:ph type="pic" idx="1"/>
          </p:nvPr>
        </p:nvSpPr>
        <p:spPr>
          <a:xfrm>
            <a:off x="4195697" y="2704862"/>
            <a:ext cx="12843510" cy="18163223"/>
          </a:xfrm>
        </p:spPr>
        <p:txBody>
          <a:bodyPr/>
          <a:lstStyle>
            <a:lvl1pPr marL="0" indent="0">
              <a:buNone/>
              <a:defRPr sz="10322"/>
            </a:lvl1pPr>
            <a:lvl2pPr marL="1476174" indent="0">
              <a:buNone/>
              <a:defRPr sz="9050"/>
            </a:lvl2pPr>
            <a:lvl3pPr marL="2952349" indent="0">
              <a:buNone/>
              <a:defRPr sz="7777"/>
            </a:lvl3pPr>
            <a:lvl4pPr marL="4428523" indent="0">
              <a:buNone/>
              <a:defRPr sz="6434"/>
            </a:lvl4pPr>
            <a:lvl5pPr marL="5904697" indent="0">
              <a:buNone/>
              <a:defRPr sz="6434"/>
            </a:lvl5pPr>
            <a:lvl6pPr marL="7380871" indent="0">
              <a:buNone/>
              <a:defRPr sz="6434"/>
            </a:lvl6pPr>
            <a:lvl7pPr marL="8857046" indent="0">
              <a:buNone/>
              <a:defRPr sz="6434"/>
            </a:lvl7pPr>
            <a:lvl8pPr marL="10333220" indent="0">
              <a:buNone/>
              <a:defRPr sz="6434"/>
            </a:lvl8pPr>
            <a:lvl9pPr marL="11809394" indent="0">
              <a:buNone/>
              <a:defRPr sz="6434"/>
            </a:lvl9pPr>
          </a:lstStyle>
          <a:p>
            <a:endParaRPr lang="de-DE"/>
          </a:p>
        </p:txBody>
      </p:sp>
      <p:sp>
        <p:nvSpPr>
          <p:cNvPr id="4" name="Textplatzhalter 3"/>
          <p:cNvSpPr>
            <a:spLocks noGrp="1"/>
          </p:cNvSpPr>
          <p:nvPr>
            <p:ph type="body" sz="half" idx="2"/>
          </p:nvPr>
        </p:nvSpPr>
        <p:spPr>
          <a:xfrm>
            <a:off x="4195697" y="23692077"/>
            <a:ext cx="12843510" cy="3552758"/>
          </a:xfrm>
        </p:spPr>
        <p:txBody>
          <a:bodyPr/>
          <a:lstStyle>
            <a:lvl1pPr marL="0" indent="0">
              <a:buNone/>
              <a:defRPr sz="4525"/>
            </a:lvl1pPr>
            <a:lvl2pPr marL="1476174" indent="0">
              <a:buNone/>
              <a:defRPr sz="3889"/>
            </a:lvl2pPr>
            <a:lvl3pPr marL="2952349" indent="0">
              <a:buNone/>
              <a:defRPr sz="3252"/>
            </a:lvl3pPr>
            <a:lvl4pPr marL="4428523" indent="0">
              <a:buNone/>
              <a:defRPr sz="2899"/>
            </a:lvl4pPr>
            <a:lvl5pPr marL="5904697" indent="0">
              <a:buNone/>
              <a:defRPr sz="2899"/>
            </a:lvl5pPr>
            <a:lvl6pPr marL="7380871" indent="0">
              <a:buNone/>
              <a:defRPr sz="2899"/>
            </a:lvl6pPr>
            <a:lvl7pPr marL="8857046" indent="0">
              <a:buNone/>
              <a:defRPr sz="2899"/>
            </a:lvl7pPr>
            <a:lvl8pPr marL="10333220" indent="0">
              <a:buNone/>
              <a:defRPr sz="2899"/>
            </a:lvl8pPr>
            <a:lvl9pPr marL="11809394" indent="0">
              <a:buNone/>
              <a:defRPr sz="2899"/>
            </a:lvl9pPr>
          </a:lstStyle>
          <a:p>
            <a:pPr lvl="0"/>
            <a:r>
              <a:rPr lang="de-DE"/>
              <a:t>Mastertextformat bearbeiten</a:t>
            </a:r>
          </a:p>
        </p:txBody>
      </p:sp>
      <p:sp>
        <p:nvSpPr>
          <p:cNvPr id="5" name="Datumsplatzhalter 4"/>
          <p:cNvSpPr>
            <a:spLocks noGrp="1"/>
          </p:cNvSpPr>
          <p:nvPr>
            <p:ph type="dt" sz="half" idx="10"/>
          </p:nvPr>
        </p:nvSpPr>
        <p:spPr/>
        <p:txBody>
          <a:bodyPr/>
          <a:lstStyle/>
          <a:p>
            <a:fld id="{657D396D-FE7A-7944-93B1-A4B3BD3979BA}" type="datetimeFigureOut">
              <a:rPr lang="de-DE" smtClean="0"/>
              <a:t>29.01.2018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1070293" y="1212285"/>
            <a:ext cx="19265265" cy="5045340"/>
          </a:xfrm>
          <a:prstGeom prst="rect">
            <a:avLst/>
          </a:prstGeom>
        </p:spPr>
        <p:txBody>
          <a:bodyPr vert="horz" lIns="417588" tIns="208794" rIns="417588" bIns="208794" rtlCol="0" anchor="ctr">
            <a:normAutofit/>
          </a:bodyPr>
          <a:lstStyle/>
          <a:p>
            <a:r>
              <a:rPr lang="de-DE"/>
              <a:t>Mastertitelformat bearbeiten</a:t>
            </a:r>
          </a:p>
        </p:txBody>
      </p:sp>
      <p:sp>
        <p:nvSpPr>
          <p:cNvPr id="3" name="Textplatzhalter 2"/>
          <p:cNvSpPr>
            <a:spLocks noGrp="1"/>
          </p:cNvSpPr>
          <p:nvPr>
            <p:ph type="body" idx="1"/>
          </p:nvPr>
        </p:nvSpPr>
        <p:spPr>
          <a:xfrm>
            <a:off x="1070293" y="7063478"/>
            <a:ext cx="19265265" cy="19978146"/>
          </a:xfrm>
          <a:prstGeom prst="rect">
            <a:avLst/>
          </a:prstGeom>
        </p:spPr>
        <p:txBody>
          <a:bodyPr vert="horz" lIns="417588" tIns="208794" rIns="417588" bIns="208794"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2"/>
          </p:nvPr>
        </p:nvSpPr>
        <p:spPr>
          <a:xfrm>
            <a:off x="1070293" y="28057696"/>
            <a:ext cx="4994698" cy="1611706"/>
          </a:xfrm>
          <a:prstGeom prst="rect">
            <a:avLst/>
          </a:prstGeom>
        </p:spPr>
        <p:txBody>
          <a:bodyPr vert="horz" lIns="417588" tIns="208794" rIns="417588" bIns="208794" rtlCol="0" anchor="ctr"/>
          <a:lstStyle>
            <a:lvl1pPr algn="l">
              <a:defRPr sz="3889">
                <a:solidFill>
                  <a:schemeClr val="tx1">
                    <a:tint val="75000"/>
                  </a:schemeClr>
                </a:solidFill>
              </a:defRPr>
            </a:lvl1pPr>
          </a:lstStyle>
          <a:p>
            <a:fld id="{657D396D-FE7A-7944-93B1-A4B3BD3979BA}" type="datetimeFigureOut">
              <a:rPr lang="de-DE" smtClean="0"/>
              <a:t>29.01.2018</a:t>
            </a:fld>
            <a:endParaRPr lang="de-DE"/>
          </a:p>
        </p:txBody>
      </p:sp>
      <p:sp>
        <p:nvSpPr>
          <p:cNvPr id="5" name="Fußzeilenplatzhalter 4"/>
          <p:cNvSpPr>
            <a:spLocks noGrp="1"/>
          </p:cNvSpPr>
          <p:nvPr>
            <p:ph type="ftr" sz="quarter" idx="3"/>
          </p:nvPr>
        </p:nvSpPr>
        <p:spPr>
          <a:xfrm>
            <a:off x="7313666" y="28057696"/>
            <a:ext cx="6778519" cy="1611706"/>
          </a:xfrm>
          <a:prstGeom prst="rect">
            <a:avLst/>
          </a:prstGeom>
        </p:spPr>
        <p:txBody>
          <a:bodyPr vert="horz" lIns="417588" tIns="208794" rIns="417588" bIns="208794" rtlCol="0" anchor="ctr"/>
          <a:lstStyle>
            <a:lvl1pPr algn="ctr">
              <a:defRPr sz="3889">
                <a:solidFill>
                  <a:schemeClr val="tx1">
                    <a:tint val="75000"/>
                  </a:schemeClr>
                </a:solidFill>
              </a:defRPr>
            </a:lvl1pPr>
          </a:lstStyle>
          <a:p>
            <a:endParaRPr lang="de-DE"/>
          </a:p>
        </p:txBody>
      </p:sp>
      <p:sp>
        <p:nvSpPr>
          <p:cNvPr id="6" name="Foliennummernplatzhalter 5"/>
          <p:cNvSpPr>
            <a:spLocks noGrp="1"/>
          </p:cNvSpPr>
          <p:nvPr>
            <p:ph type="sldNum" sz="quarter" idx="4"/>
          </p:nvPr>
        </p:nvSpPr>
        <p:spPr>
          <a:xfrm>
            <a:off x="15340859" y="28057696"/>
            <a:ext cx="4994698" cy="1611706"/>
          </a:xfrm>
          <a:prstGeom prst="rect">
            <a:avLst/>
          </a:prstGeom>
        </p:spPr>
        <p:txBody>
          <a:bodyPr vert="horz" lIns="417588" tIns="208794" rIns="417588" bIns="208794" rtlCol="0" anchor="ctr"/>
          <a:lstStyle>
            <a:lvl1pPr algn="r">
              <a:defRPr sz="3889">
                <a:solidFill>
                  <a:schemeClr val="tx1">
                    <a:tint val="75000"/>
                  </a:schemeClr>
                </a:solidFill>
              </a:defRPr>
            </a:lvl1pPr>
          </a:lstStyle>
          <a:p>
            <a:fld id="{2B541FA9-680A-B343-886D-B3C226C19FD5}" type="slidenum">
              <a:rPr lang="de-DE" smtClean="0"/>
              <a:t>‹Nr.›</a:t>
            </a:fld>
            <a:endParaRPr lang="de-DE"/>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476174" rtl="0" eaLnBrk="1" latinLnBrk="0" hangingPunct="1">
        <a:spcBef>
          <a:spcPct val="0"/>
        </a:spcBef>
        <a:buNone/>
        <a:defRPr sz="14211" kern="1200">
          <a:solidFill>
            <a:schemeClr val="tx1"/>
          </a:solidFill>
          <a:latin typeface="+mj-lt"/>
          <a:ea typeface="+mj-ea"/>
          <a:cs typeface="+mj-cs"/>
        </a:defRPr>
      </a:lvl1pPr>
    </p:titleStyle>
    <p:bodyStyle>
      <a:lvl1pPr marL="1107131" indent="-1107131" algn="l" defTabSz="1476174" rtl="0" eaLnBrk="1" latinLnBrk="0" hangingPunct="1">
        <a:spcBef>
          <a:spcPct val="20000"/>
        </a:spcBef>
        <a:buFont typeface="Arial"/>
        <a:buChar char="•"/>
        <a:defRPr sz="10322" kern="1200">
          <a:solidFill>
            <a:schemeClr val="tx1"/>
          </a:solidFill>
          <a:latin typeface="+mn-lt"/>
          <a:ea typeface="+mn-ea"/>
          <a:cs typeface="+mn-cs"/>
        </a:defRPr>
      </a:lvl1pPr>
      <a:lvl2pPr marL="2398783" indent="-922609" algn="l" defTabSz="1476174" rtl="0" eaLnBrk="1" latinLnBrk="0" hangingPunct="1">
        <a:spcBef>
          <a:spcPct val="20000"/>
        </a:spcBef>
        <a:buFont typeface="Arial"/>
        <a:buChar char="–"/>
        <a:defRPr sz="9050" kern="1200">
          <a:solidFill>
            <a:schemeClr val="tx1"/>
          </a:solidFill>
          <a:latin typeface="+mn-lt"/>
          <a:ea typeface="+mn-ea"/>
          <a:cs typeface="+mn-cs"/>
        </a:defRPr>
      </a:lvl2pPr>
      <a:lvl3pPr marL="3690435" indent="-738087" algn="l" defTabSz="1476174" rtl="0" eaLnBrk="1" latinLnBrk="0" hangingPunct="1">
        <a:spcBef>
          <a:spcPct val="20000"/>
        </a:spcBef>
        <a:buFont typeface="Arial"/>
        <a:buChar char="•"/>
        <a:defRPr sz="7777" kern="1200">
          <a:solidFill>
            <a:schemeClr val="tx1"/>
          </a:solidFill>
          <a:latin typeface="+mn-lt"/>
          <a:ea typeface="+mn-ea"/>
          <a:cs typeface="+mn-cs"/>
        </a:defRPr>
      </a:lvl3pPr>
      <a:lvl4pPr marL="5166610" indent="-738087" algn="l" defTabSz="1476174" rtl="0" eaLnBrk="1" latinLnBrk="0" hangingPunct="1">
        <a:spcBef>
          <a:spcPct val="20000"/>
        </a:spcBef>
        <a:buFont typeface="Arial"/>
        <a:buChar char="–"/>
        <a:defRPr sz="6434" kern="1200">
          <a:solidFill>
            <a:schemeClr val="tx1"/>
          </a:solidFill>
          <a:latin typeface="+mn-lt"/>
          <a:ea typeface="+mn-ea"/>
          <a:cs typeface="+mn-cs"/>
        </a:defRPr>
      </a:lvl4pPr>
      <a:lvl5pPr marL="6642784" indent="-738087" algn="l" defTabSz="1476174" rtl="0" eaLnBrk="1" latinLnBrk="0" hangingPunct="1">
        <a:spcBef>
          <a:spcPct val="20000"/>
        </a:spcBef>
        <a:buFont typeface="Arial"/>
        <a:buChar char="»"/>
        <a:defRPr sz="6434" kern="1200">
          <a:solidFill>
            <a:schemeClr val="tx1"/>
          </a:solidFill>
          <a:latin typeface="+mn-lt"/>
          <a:ea typeface="+mn-ea"/>
          <a:cs typeface="+mn-cs"/>
        </a:defRPr>
      </a:lvl5pPr>
      <a:lvl6pPr marL="8118958" indent="-738087" algn="l" defTabSz="1476174" rtl="0" eaLnBrk="1" latinLnBrk="0" hangingPunct="1">
        <a:spcBef>
          <a:spcPct val="20000"/>
        </a:spcBef>
        <a:buFont typeface="Arial"/>
        <a:buChar char="•"/>
        <a:defRPr sz="6434" kern="1200">
          <a:solidFill>
            <a:schemeClr val="tx1"/>
          </a:solidFill>
          <a:latin typeface="+mn-lt"/>
          <a:ea typeface="+mn-ea"/>
          <a:cs typeface="+mn-cs"/>
        </a:defRPr>
      </a:lvl6pPr>
      <a:lvl7pPr marL="9595133" indent="-738087" algn="l" defTabSz="1476174" rtl="0" eaLnBrk="1" latinLnBrk="0" hangingPunct="1">
        <a:spcBef>
          <a:spcPct val="20000"/>
        </a:spcBef>
        <a:buFont typeface="Arial"/>
        <a:buChar char="•"/>
        <a:defRPr sz="6434" kern="1200">
          <a:solidFill>
            <a:schemeClr val="tx1"/>
          </a:solidFill>
          <a:latin typeface="+mn-lt"/>
          <a:ea typeface="+mn-ea"/>
          <a:cs typeface="+mn-cs"/>
        </a:defRPr>
      </a:lvl7pPr>
      <a:lvl8pPr marL="11071307" indent="-738087" algn="l" defTabSz="1476174" rtl="0" eaLnBrk="1" latinLnBrk="0" hangingPunct="1">
        <a:spcBef>
          <a:spcPct val="20000"/>
        </a:spcBef>
        <a:buFont typeface="Arial"/>
        <a:buChar char="•"/>
        <a:defRPr sz="6434" kern="1200">
          <a:solidFill>
            <a:schemeClr val="tx1"/>
          </a:solidFill>
          <a:latin typeface="+mn-lt"/>
          <a:ea typeface="+mn-ea"/>
          <a:cs typeface="+mn-cs"/>
        </a:defRPr>
      </a:lvl8pPr>
      <a:lvl9pPr marL="12547481" indent="-738087" algn="l" defTabSz="1476174" rtl="0" eaLnBrk="1" latinLnBrk="0" hangingPunct="1">
        <a:spcBef>
          <a:spcPct val="20000"/>
        </a:spcBef>
        <a:buFont typeface="Arial"/>
        <a:buChar char="•"/>
        <a:defRPr sz="6434" kern="1200">
          <a:solidFill>
            <a:schemeClr val="tx1"/>
          </a:solidFill>
          <a:latin typeface="+mn-lt"/>
          <a:ea typeface="+mn-ea"/>
          <a:cs typeface="+mn-cs"/>
        </a:defRPr>
      </a:lvl9pPr>
    </p:bodyStyle>
    <p:otherStyle>
      <a:defPPr>
        <a:defRPr lang="de-DE"/>
      </a:defPPr>
      <a:lvl1pPr marL="0" algn="l" defTabSz="1476174" rtl="0" eaLnBrk="1" latinLnBrk="0" hangingPunct="1">
        <a:defRPr sz="5797" kern="1200">
          <a:solidFill>
            <a:schemeClr val="tx1"/>
          </a:solidFill>
          <a:latin typeface="+mn-lt"/>
          <a:ea typeface="+mn-ea"/>
          <a:cs typeface="+mn-cs"/>
        </a:defRPr>
      </a:lvl1pPr>
      <a:lvl2pPr marL="1476174" algn="l" defTabSz="1476174" rtl="0" eaLnBrk="1" latinLnBrk="0" hangingPunct="1">
        <a:defRPr sz="5797" kern="1200">
          <a:solidFill>
            <a:schemeClr val="tx1"/>
          </a:solidFill>
          <a:latin typeface="+mn-lt"/>
          <a:ea typeface="+mn-ea"/>
          <a:cs typeface="+mn-cs"/>
        </a:defRPr>
      </a:lvl2pPr>
      <a:lvl3pPr marL="2952349" algn="l" defTabSz="1476174" rtl="0" eaLnBrk="1" latinLnBrk="0" hangingPunct="1">
        <a:defRPr sz="5797" kern="1200">
          <a:solidFill>
            <a:schemeClr val="tx1"/>
          </a:solidFill>
          <a:latin typeface="+mn-lt"/>
          <a:ea typeface="+mn-ea"/>
          <a:cs typeface="+mn-cs"/>
        </a:defRPr>
      </a:lvl3pPr>
      <a:lvl4pPr marL="4428523" algn="l" defTabSz="1476174" rtl="0" eaLnBrk="1" latinLnBrk="0" hangingPunct="1">
        <a:defRPr sz="5797" kern="1200">
          <a:solidFill>
            <a:schemeClr val="tx1"/>
          </a:solidFill>
          <a:latin typeface="+mn-lt"/>
          <a:ea typeface="+mn-ea"/>
          <a:cs typeface="+mn-cs"/>
        </a:defRPr>
      </a:lvl4pPr>
      <a:lvl5pPr marL="5904697" algn="l" defTabSz="1476174" rtl="0" eaLnBrk="1" latinLnBrk="0" hangingPunct="1">
        <a:defRPr sz="5797" kern="1200">
          <a:solidFill>
            <a:schemeClr val="tx1"/>
          </a:solidFill>
          <a:latin typeface="+mn-lt"/>
          <a:ea typeface="+mn-ea"/>
          <a:cs typeface="+mn-cs"/>
        </a:defRPr>
      </a:lvl5pPr>
      <a:lvl6pPr marL="7380871" algn="l" defTabSz="1476174" rtl="0" eaLnBrk="1" latinLnBrk="0" hangingPunct="1">
        <a:defRPr sz="5797" kern="1200">
          <a:solidFill>
            <a:schemeClr val="tx1"/>
          </a:solidFill>
          <a:latin typeface="+mn-lt"/>
          <a:ea typeface="+mn-ea"/>
          <a:cs typeface="+mn-cs"/>
        </a:defRPr>
      </a:lvl6pPr>
      <a:lvl7pPr marL="8857046" algn="l" defTabSz="1476174" rtl="0" eaLnBrk="1" latinLnBrk="0" hangingPunct="1">
        <a:defRPr sz="5797" kern="1200">
          <a:solidFill>
            <a:schemeClr val="tx1"/>
          </a:solidFill>
          <a:latin typeface="+mn-lt"/>
          <a:ea typeface="+mn-ea"/>
          <a:cs typeface="+mn-cs"/>
        </a:defRPr>
      </a:lvl7pPr>
      <a:lvl8pPr marL="10333220" algn="l" defTabSz="1476174" rtl="0" eaLnBrk="1" latinLnBrk="0" hangingPunct="1">
        <a:defRPr sz="5797" kern="1200">
          <a:solidFill>
            <a:schemeClr val="tx1"/>
          </a:solidFill>
          <a:latin typeface="+mn-lt"/>
          <a:ea typeface="+mn-ea"/>
          <a:cs typeface="+mn-cs"/>
        </a:defRPr>
      </a:lvl8pPr>
      <a:lvl9pPr marL="11809394" algn="l" defTabSz="1476174" rtl="0" eaLnBrk="1" latinLnBrk="0" hangingPunct="1">
        <a:defRPr sz="579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hteck 63">
            <a:extLst>
              <a:ext uri="{FF2B5EF4-FFF2-40B4-BE49-F238E27FC236}">
                <a16:creationId xmlns:a16="http://schemas.microsoft.com/office/drawing/2014/main" id="{B0C9DA5B-5DA3-479E-8DD6-0ED1E9AB97D5}"/>
              </a:ext>
            </a:extLst>
          </p:cNvPr>
          <p:cNvSpPr/>
          <p:nvPr/>
        </p:nvSpPr>
        <p:spPr>
          <a:xfrm>
            <a:off x="1" y="7752332"/>
            <a:ext cx="360000" cy="2251970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65" name="Rechteck 64">
            <a:extLst>
              <a:ext uri="{FF2B5EF4-FFF2-40B4-BE49-F238E27FC236}">
                <a16:creationId xmlns:a16="http://schemas.microsoft.com/office/drawing/2014/main" id="{0A3667AC-56D1-426E-B90D-0E73E13FC0AE}"/>
              </a:ext>
            </a:extLst>
          </p:cNvPr>
          <p:cNvSpPr/>
          <p:nvPr/>
        </p:nvSpPr>
        <p:spPr>
          <a:xfrm>
            <a:off x="21045849" y="7752332"/>
            <a:ext cx="360000" cy="2251970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66" name="Rechteck 65">
            <a:extLst>
              <a:ext uri="{FF2B5EF4-FFF2-40B4-BE49-F238E27FC236}">
                <a16:creationId xmlns:a16="http://schemas.microsoft.com/office/drawing/2014/main" id="{F423D5E6-0DC8-4B81-B0D5-0275CEB59CDE}"/>
              </a:ext>
            </a:extLst>
          </p:cNvPr>
          <p:cNvSpPr/>
          <p:nvPr/>
        </p:nvSpPr>
        <p:spPr>
          <a:xfrm>
            <a:off x="1" y="29912041"/>
            <a:ext cx="21405850" cy="3600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pic>
        <p:nvPicPr>
          <p:cNvPr id="10" name="Grafik 9">
            <a:extLst>
              <a:ext uri="{FF2B5EF4-FFF2-40B4-BE49-F238E27FC236}">
                <a16:creationId xmlns:a16="http://schemas.microsoft.com/office/drawing/2014/main" id="{EDFDC289-758C-4F59-A4B2-1A7F2C298A28}"/>
              </a:ext>
            </a:extLst>
          </p:cNvPr>
          <p:cNvPicPr>
            <a:picLocks noChangeAspect="1"/>
          </p:cNvPicPr>
          <p:nvPr/>
        </p:nvPicPr>
        <p:blipFill>
          <a:blip r:embed="rId2"/>
          <a:stretch>
            <a:fillRect/>
          </a:stretch>
        </p:blipFill>
        <p:spPr>
          <a:xfrm>
            <a:off x="0" y="0"/>
            <a:ext cx="21405850" cy="5294329"/>
          </a:xfrm>
          <a:prstGeom prst="rect">
            <a:avLst/>
          </a:prstGeom>
        </p:spPr>
      </p:pic>
      <p:sp>
        <p:nvSpPr>
          <p:cNvPr id="3" name="Textfeld 2">
            <a:extLst>
              <a:ext uri="{FF2B5EF4-FFF2-40B4-BE49-F238E27FC236}">
                <a16:creationId xmlns:a16="http://schemas.microsoft.com/office/drawing/2014/main" id="{B29C25E1-D838-4048-9653-F7B15D7792D4}"/>
              </a:ext>
            </a:extLst>
          </p:cNvPr>
          <p:cNvSpPr txBox="1"/>
          <p:nvPr/>
        </p:nvSpPr>
        <p:spPr>
          <a:xfrm>
            <a:off x="1295999" y="4303746"/>
            <a:ext cx="4078333" cy="938719"/>
          </a:xfrm>
          <a:prstGeom prst="rect">
            <a:avLst/>
          </a:prstGeom>
          <a:noFill/>
        </p:spPr>
        <p:txBody>
          <a:bodyPr wrap="square" rtlCol="0">
            <a:spAutoFit/>
          </a:bodyPr>
          <a:lstStyle/>
          <a:p>
            <a:r>
              <a:rPr lang="de-DE" sz="2500" dirty="0"/>
              <a:t>FAKULTÄT</a:t>
            </a:r>
            <a:endParaRPr lang="de-DE" sz="2900" dirty="0"/>
          </a:p>
          <a:p>
            <a:r>
              <a:rPr lang="de-DE" sz="3000" b="1" dirty="0"/>
              <a:t>Informatik/Mathematik</a:t>
            </a:r>
          </a:p>
        </p:txBody>
      </p:sp>
      <p:sp>
        <p:nvSpPr>
          <p:cNvPr id="5" name="Textfeld 4">
            <a:extLst>
              <a:ext uri="{FF2B5EF4-FFF2-40B4-BE49-F238E27FC236}">
                <a16:creationId xmlns:a16="http://schemas.microsoft.com/office/drawing/2014/main" id="{19B21AAD-97A0-4C94-8312-29195FFBEC4B}"/>
              </a:ext>
            </a:extLst>
          </p:cNvPr>
          <p:cNvSpPr txBox="1"/>
          <p:nvPr/>
        </p:nvSpPr>
        <p:spPr>
          <a:xfrm>
            <a:off x="5446341" y="3474125"/>
            <a:ext cx="5904656" cy="1769715"/>
          </a:xfrm>
          <a:prstGeom prst="rect">
            <a:avLst/>
          </a:prstGeom>
          <a:noFill/>
        </p:spPr>
        <p:txBody>
          <a:bodyPr wrap="square" rtlCol="0">
            <a:spAutoFit/>
          </a:bodyPr>
          <a:lstStyle/>
          <a:p>
            <a:r>
              <a:rPr lang="de-DE" sz="2500" dirty="0"/>
              <a:t>THEMA:</a:t>
            </a:r>
          </a:p>
          <a:p>
            <a:r>
              <a:rPr lang="de-DE" sz="2800" b="1" dirty="0"/>
              <a:t>Merkmalserkennung von Gebäuden und Grundstücken in Satellitenbildern mittels Deeplearning</a:t>
            </a:r>
          </a:p>
        </p:txBody>
      </p:sp>
      <p:sp>
        <p:nvSpPr>
          <p:cNvPr id="6" name="Textfeld 5">
            <a:extLst>
              <a:ext uri="{FF2B5EF4-FFF2-40B4-BE49-F238E27FC236}">
                <a16:creationId xmlns:a16="http://schemas.microsoft.com/office/drawing/2014/main" id="{9A33216D-947A-4625-A871-649FFCA4DCFC}"/>
              </a:ext>
            </a:extLst>
          </p:cNvPr>
          <p:cNvSpPr txBox="1"/>
          <p:nvPr/>
        </p:nvSpPr>
        <p:spPr>
          <a:xfrm>
            <a:off x="11350997" y="3062949"/>
            <a:ext cx="5995391" cy="2231380"/>
          </a:xfrm>
          <a:prstGeom prst="rect">
            <a:avLst/>
          </a:prstGeom>
          <a:noFill/>
        </p:spPr>
        <p:txBody>
          <a:bodyPr wrap="square" rtlCol="0">
            <a:spAutoFit/>
          </a:bodyPr>
          <a:lstStyle/>
          <a:p>
            <a:r>
              <a:rPr lang="de-DE" sz="2500" dirty="0"/>
              <a:t>VERFASSER:</a:t>
            </a:r>
          </a:p>
          <a:p>
            <a:r>
              <a:rPr lang="de-DE" sz="2800" b="1" dirty="0"/>
              <a:t>Sebastian Mischke</a:t>
            </a:r>
          </a:p>
          <a:p>
            <a:endParaRPr lang="de-DE" sz="2900" dirty="0"/>
          </a:p>
          <a:p>
            <a:r>
              <a:rPr lang="de-DE" sz="2500" dirty="0"/>
              <a:t>BETREUER:</a:t>
            </a:r>
          </a:p>
          <a:p>
            <a:r>
              <a:rPr lang="de-DE" sz="2800" b="1" dirty="0"/>
              <a:t>Prof. Dr. Marco Block-Berlitz </a:t>
            </a:r>
          </a:p>
        </p:txBody>
      </p:sp>
      <p:pic>
        <p:nvPicPr>
          <p:cNvPr id="7" name="Grafik 6" descr="Ein Bild, das Person, Wand, Mann, drinnen enthält.&#10;&#10;Mit sehr hoher Zuverlässigkeit generierte Beschreibung">
            <a:extLst>
              <a:ext uri="{FF2B5EF4-FFF2-40B4-BE49-F238E27FC236}">
                <a16:creationId xmlns:a16="http://schemas.microsoft.com/office/drawing/2014/main" id="{3D68263C-9942-49E2-9006-7CFDFB594B27}"/>
              </a:ext>
            </a:extLst>
          </p:cNvPr>
          <p:cNvPicPr>
            <a:picLocks noChangeAspect="1"/>
          </p:cNvPicPr>
          <p:nvPr/>
        </p:nvPicPr>
        <p:blipFill>
          <a:blip r:embed="rId3"/>
          <a:stretch>
            <a:fillRect/>
          </a:stretch>
        </p:blipFill>
        <p:spPr>
          <a:xfrm>
            <a:off x="15907261" y="2822651"/>
            <a:ext cx="1656184" cy="2419814"/>
          </a:xfrm>
          <a:prstGeom prst="rect">
            <a:avLst/>
          </a:prstGeom>
        </p:spPr>
      </p:pic>
      <p:sp>
        <p:nvSpPr>
          <p:cNvPr id="8" name="Textfeld 7">
            <a:extLst>
              <a:ext uri="{FF2B5EF4-FFF2-40B4-BE49-F238E27FC236}">
                <a16:creationId xmlns:a16="http://schemas.microsoft.com/office/drawing/2014/main" id="{C26D3EB9-317A-42B1-BB56-F6A6E63200A8}"/>
              </a:ext>
            </a:extLst>
          </p:cNvPr>
          <p:cNvSpPr txBox="1"/>
          <p:nvPr/>
        </p:nvSpPr>
        <p:spPr>
          <a:xfrm>
            <a:off x="17563446" y="2836327"/>
            <a:ext cx="2546404" cy="2308324"/>
          </a:xfrm>
          <a:prstGeom prst="rect">
            <a:avLst/>
          </a:prstGeom>
          <a:noFill/>
        </p:spPr>
        <p:txBody>
          <a:bodyPr wrap="square" rtlCol="0">
            <a:spAutoFit/>
          </a:bodyPr>
          <a:lstStyle/>
          <a:p>
            <a:r>
              <a:rPr lang="de-DE" sz="2400" b="1" dirty="0"/>
              <a:t>Sebastian Mischke</a:t>
            </a:r>
          </a:p>
          <a:p>
            <a:r>
              <a:rPr lang="de-DE" sz="2000" dirty="0"/>
              <a:t>geb. am:  09.11.1995</a:t>
            </a:r>
          </a:p>
          <a:p>
            <a:r>
              <a:rPr lang="de-DE" sz="2000" dirty="0"/>
              <a:t>in:             Dresden</a:t>
            </a:r>
          </a:p>
          <a:p>
            <a:endParaRPr lang="de-DE" sz="2000" dirty="0"/>
          </a:p>
          <a:p>
            <a:r>
              <a:rPr lang="de-DE" sz="2000" dirty="0"/>
              <a:t>2006 - 2014 Martin-Andersen-</a:t>
            </a:r>
            <a:r>
              <a:rPr lang="de-DE" sz="2000" dirty="0" err="1"/>
              <a:t>Nexö</a:t>
            </a:r>
            <a:r>
              <a:rPr lang="de-DE" sz="2000" dirty="0"/>
              <a:t>-Gymnasium Dresden</a:t>
            </a:r>
          </a:p>
        </p:txBody>
      </p:sp>
      <p:cxnSp>
        <p:nvCxnSpPr>
          <p:cNvPr id="18" name="Gerader Verbinder 17">
            <a:extLst>
              <a:ext uri="{FF2B5EF4-FFF2-40B4-BE49-F238E27FC236}">
                <a16:creationId xmlns:a16="http://schemas.microsoft.com/office/drawing/2014/main" id="{FC1DFFCD-8B1A-4B0E-AEAC-8149607CD411}"/>
              </a:ext>
            </a:extLst>
          </p:cNvPr>
          <p:cNvCxnSpPr>
            <a:cxnSpLocks/>
          </p:cNvCxnSpPr>
          <p:nvPr/>
        </p:nvCxnSpPr>
        <p:spPr>
          <a:xfrm flipH="1">
            <a:off x="1" y="7752331"/>
            <a:ext cx="21405849" cy="0"/>
          </a:xfrm>
          <a:prstGeom prst="line">
            <a:avLst/>
          </a:prstGeom>
          <a:ln w="19050"/>
          <a:effectLst/>
        </p:spPr>
        <p:style>
          <a:lnRef idx="2">
            <a:schemeClr val="dk1"/>
          </a:lnRef>
          <a:fillRef idx="0">
            <a:schemeClr val="dk1"/>
          </a:fillRef>
          <a:effectRef idx="1">
            <a:schemeClr val="dk1"/>
          </a:effectRef>
          <a:fontRef idx="minor">
            <a:schemeClr val="tx1"/>
          </a:fontRef>
        </p:style>
      </p:cxnSp>
      <p:sp>
        <p:nvSpPr>
          <p:cNvPr id="23" name="Textfeld 22">
            <a:extLst>
              <a:ext uri="{FF2B5EF4-FFF2-40B4-BE49-F238E27FC236}">
                <a16:creationId xmlns:a16="http://schemas.microsoft.com/office/drawing/2014/main" id="{EC88D6F7-92BD-4C4D-B85C-67ECC3B2D35A}"/>
              </a:ext>
            </a:extLst>
          </p:cNvPr>
          <p:cNvSpPr txBox="1"/>
          <p:nvPr/>
        </p:nvSpPr>
        <p:spPr>
          <a:xfrm>
            <a:off x="1295999" y="5399945"/>
            <a:ext cx="18813851" cy="2246769"/>
          </a:xfrm>
          <a:prstGeom prst="rect">
            <a:avLst/>
          </a:prstGeom>
          <a:noFill/>
        </p:spPr>
        <p:txBody>
          <a:bodyPr wrap="square" rtlCol="0">
            <a:spAutoFit/>
          </a:bodyPr>
          <a:lstStyle/>
          <a:p>
            <a:pPr algn="just"/>
            <a:r>
              <a:rPr lang="de-DE" sz="2800" b="1" dirty="0"/>
              <a:t>Aufgabenstellung</a:t>
            </a:r>
          </a:p>
          <a:p>
            <a:pPr algn="just"/>
            <a:r>
              <a:rPr lang="de-DE" sz="2800" dirty="0"/>
              <a:t>Ziel dieser Arbeit ist es, ein System zu entwickeln, mit dem Klassifikationen und Merkmalserkennungen in Satellitenbildern mittels Deeplearning leicht umzusetzen sind. Das Hauptkriterium dafür ist, dass sich das System schnell und einfach an unterschiedliche Eingabeformate der Daten anpassen lassen kann. Außerdem soll eine größtmögliche Automatisierung angestrebt werden, was bedeutet, dass der Aufwand bei der Benutzung des Systems minimal zu halten ist.</a:t>
            </a:r>
          </a:p>
        </p:txBody>
      </p:sp>
      <p:sp>
        <p:nvSpPr>
          <p:cNvPr id="57" name="Textfeld 56">
            <a:extLst>
              <a:ext uri="{FF2B5EF4-FFF2-40B4-BE49-F238E27FC236}">
                <a16:creationId xmlns:a16="http://schemas.microsoft.com/office/drawing/2014/main" id="{7256DD15-17CE-4750-B523-61568CC1305D}"/>
              </a:ext>
            </a:extLst>
          </p:cNvPr>
          <p:cNvSpPr txBox="1"/>
          <p:nvPr/>
        </p:nvSpPr>
        <p:spPr>
          <a:xfrm>
            <a:off x="1295999" y="8161330"/>
            <a:ext cx="18813851" cy="2246769"/>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de-DE" sz="3500" dirty="0"/>
              <a:t>Die </a:t>
            </a:r>
            <a:r>
              <a:rPr lang="de-DE" sz="3500" b="1" dirty="0"/>
              <a:t>Datengrundlage</a:t>
            </a:r>
            <a:r>
              <a:rPr lang="de-DE" sz="3500" dirty="0"/>
              <a:t> ist die Bedingung zum Trainieren eines neuronalen Netzes und besteht aus </a:t>
            </a:r>
          </a:p>
          <a:p>
            <a:r>
              <a:rPr lang="de-DE" sz="3500" dirty="0"/>
              <a:t>Wenn in der Datengrundlage für die gewünschte Aufgabe keine Klasseninformationen für die Bilder existieren, dann können diese mittels einer eigenständigen Benutzeroberfläche manuell erzeugt werden.</a:t>
            </a:r>
          </a:p>
        </p:txBody>
      </p:sp>
      <p:sp>
        <p:nvSpPr>
          <p:cNvPr id="58" name="Textfeld 57">
            <a:extLst>
              <a:ext uri="{FF2B5EF4-FFF2-40B4-BE49-F238E27FC236}">
                <a16:creationId xmlns:a16="http://schemas.microsoft.com/office/drawing/2014/main" id="{6EB10BFA-4413-4D0B-B889-0680F64B93DD}"/>
              </a:ext>
            </a:extLst>
          </p:cNvPr>
          <p:cNvSpPr txBox="1"/>
          <p:nvPr/>
        </p:nvSpPr>
        <p:spPr>
          <a:xfrm>
            <a:off x="359998" y="11336136"/>
            <a:ext cx="5482916" cy="5478423"/>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de-DE" sz="3500" dirty="0"/>
              <a:t>Die </a:t>
            </a:r>
            <a:r>
              <a:rPr lang="de-DE" sz="3500" b="1" dirty="0"/>
              <a:t>Satellitenbilder</a:t>
            </a:r>
            <a:r>
              <a:rPr lang="de-DE" sz="3500" dirty="0"/>
              <a:t> sind die Eingabedaten für das neuronale Netz.</a:t>
            </a:r>
          </a:p>
          <a:p>
            <a:r>
              <a:rPr lang="de-DE" sz="3500" dirty="0"/>
              <a:t>Basierend auf der Adressliste werden die entsprechenden Bilder aus einer Online-Satellitenaufnahmen-API heruntergeladen und zur späteren Verwendung lokal gespeichert.</a:t>
            </a:r>
          </a:p>
        </p:txBody>
      </p:sp>
      <p:sp>
        <p:nvSpPr>
          <p:cNvPr id="59" name="Textfeld 58">
            <a:extLst>
              <a:ext uri="{FF2B5EF4-FFF2-40B4-BE49-F238E27FC236}">
                <a16:creationId xmlns:a16="http://schemas.microsoft.com/office/drawing/2014/main" id="{8343C19B-C489-4D66-A204-D9E2E3D72E42}"/>
              </a:ext>
            </a:extLst>
          </p:cNvPr>
          <p:cNvSpPr txBox="1"/>
          <p:nvPr/>
        </p:nvSpPr>
        <p:spPr>
          <a:xfrm>
            <a:off x="360002" y="18541196"/>
            <a:ext cx="5482912" cy="6555641"/>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de-DE" sz="3500" b="1" dirty="0"/>
              <a:t>Künstliches neuronales Netz</a:t>
            </a:r>
          </a:p>
          <a:p>
            <a:r>
              <a:rPr lang="de-DE" sz="3500" dirty="0"/>
              <a:t>Da es sich bei den Eingabedaten um Bilder handelt, wird als Standardnetz ein typisches </a:t>
            </a:r>
            <a:r>
              <a:rPr lang="de-DE" sz="3500" dirty="0" err="1"/>
              <a:t>Convolutional</a:t>
            </a:r>
            <a:r>
              <a:rPr lang="de-DE" sz="3500" dirty="0"/>
              <a:t> </a:t>
            </a:r>
            <a:r>
              <a:rPr lang="de-DE" sz="3500" dirty="0" err="1"/>
              <a:t>Neural</a:t>
            </a:r>
            <a:r>
              <a:rPr lang="de-DE" sz="3500" dirty="0"/>
              <a:t> Network bestehend aus einer Reihe von </a:t>
            </a:r>
            <a:r>
              <a:rPr lang="de-DE" sz="3500" dirty="0" err="1"/>
              <a:t>Konvolutionsschichten</a:t>
            </a:r>
            <a:r>
              <a:rPr lang="de-DE" sz="3500" dirty="0"/>
              <a:t> sowie abschließenden vollvernetzten Schichten verwendet.</a:t>
            </a:r>
          </a:p>
        </p:txBody>
      </p:sp>
      <p:sp>
        <p:nvSpPr>
          <p:cNvPr id="60" name="Textfeld 59">
            <a:extLst>
              <a:ext uri="{FF2B5EF4-FFF2-40B4-BE49-F238E27FC236}">
                <a16:creationId xmlns:a16="http://schemas.microsoft.com/office/drawing/2014/main" id="{278163F8-3790-4DDB-B9E7-58066C1702BD}"/>
              </a:ext>
            </a:extLst>
          </p:cNvPr>
          <p:cNvSpPr txBox="1"/>
          <p:nvPr/>
        </p:nvSpPr>
        <p:spPr>
          <a:xfrm>
            <a:off x="15562921" y="13904837"/>
            <a:ext cx="5482928" cy="3862596"/>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de-DE" sz="3500" dirty="0"/>
              <a:t>Die </a:t>
            </a:r>
            <a:r>
              <a:rPr lang="de-DE" sz="3500" b="1" dirty="0"/>
              <a:t>Klasseninformationen</a:t>
            </a:r>
            <a:r>
              <a:rPr lang="de-DE" sz="3500" dirty="0"/>
              <a:t> sind den Eingabebildern zugeordnet und liefern die gewünschten Ausgabewerte des neuronalen Netzes bei der Eingabe des jeweiligen Bildes.</a:t>
            </a:r>
          </a:p>
        </p:txBody>
      </p:sp>
      <p:sp>
        <p:nvSpPr>
          <p:cNvPr id="61" name="Textfeld 60">
            <a:extLst>
              <a:ext uri="{FF2B5EF4-FFF2-40B4-BE49-F238E27FC236}">
                <a16:creationId xmlns:a16="http://schemas.microsoft.com/office/drawing/2014/main" id="{011A2E50-4D80-4127-8FCE-030A46658CD3}"/>
              </a:ext>
            </a:extLst>
          </p:cNvPr>
          <p:cNvSpPr txBox="1"/>
          <p:nvPr/>
        </p:nvSpPr>
        <p:spPr>
          <a:xfrm>
            <a:off x="15562921" y="18048507"/>
            <a:ext cx="5482924" cy="2785378"/>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de-DE" sz="3500" dirty="0"/>
              <a:t>Der </a:t>
            </a:r>
            <a:r>
              <a:rPr lang="de-DE" sz="3500" b="1" dirty="0"/>
              <a:t>Optimierer</a:t>
            </a:r>
            <a:r>
              <a:rPr lang="de-DE" sz="3500" dirty="0"/>
              <a:t> passt die internen Parameter des neuronalen Netzes an die vorgegebenen Klasseninformationen an.</a:t>
            </a:r>
          </a:p>
        </p:txBody>
      </p:sp>
      <p:sp>
        <p:nvSpPr>
          <p:cNvPr id="62" name="Textfeld 61">
            <a:extLst>
              <a:ext uri="{FF2B5EF4-FFF2-40B4-BE49-F238E27FC236}">
                <a16:creationId xmlns:a16="http://schemas.microsoft.com/office/drawing/2014/main" id="{AD0B89C4-CBE0-4EDC-AD9F-385C55C32297}"/>
              </a:ext>
            </a:extLst>
          </p:cNvPr>
          <p:cNvSpPr txBox="1"/>
          <p:nvPr/>
        </p:nvSpPr>
        <p:spPr>
          <a:xfrm>
            <a:off x="13845838" y="21264171"/>
            <a:ext cx="7200008" cy="3862596"/>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de-DE" sz="3500" b="1" dirty="0"/>
              <a:t>Klassifizierung</a:t>
            </a:r>
          </a:p>
          <a:p>
            <a:r>
              <a:rPr lang="de-DE" sz="3500" dirty="0" err="1"/>
              <a:t>Lorem</a:t>
            </a:r>
            <a:r>
              <a:rPr lang="de-DE" sz="3500" dirty="0"/>
              <a:t> </a:t>
            </a:r>
            <a:r>
              <a:rPr lang="de-DE" sz="3500" dirty="0" err="1"/>
              <a:t>ipsum</a:t>
            </a:r>
            <a:r>
              <a:rPr lang="de-DE" sz="3500" dirty="0"/>
              <a:t> </a:t>
            </a:r>
            <a:r>
              <a:rPr lang="de-DE" sz="3500" dirty="0" err="1"/>
              <a:t>dolor</a:t>
            </a:r>
            <a:r>
              <a:rPr lang="de-DE" sz="3500" dirty="0"/>
              <a:t> </a:t>
            </a:r>
            <a:r>
              <a:rPr lang="de-DE" sz="3500" dirty="0" err="1"/>
              <a:t>sit</a:t>
            </a:r>
            <a:r>
              <a:rPr lang="de-DE" sz="3500" dirty="0"/>
              <a:t> </a:t>
            </a:r>
            <a:r>
              <a:rPr lang="de-DE" sz="3500" dirty="0" err="1"/>
              <a:t>amet</a:t>
            </a:r>
            <a:r>
              <a:rPr lang="de-DE" sz="3500" dirty="0"/>
              <a:t>, </a:t>
            </a:r>
            <a:r>
              <a:rPr lang="de-DE" sz="3500" dirty="0" err="1"/>
              <a:t>consetetur</a:t>
            </a:r>
            <a:r>
              <a:rPr lang="de-DE" sz="3500" dirty="0"/>
              <a:t> </a:t>
            </a:r>
            <a:r>
              <a:rPr lang="de-DE" sz="3500" dirty="0" err="1"/>
              <a:t>sadipscing</a:t>
            </a:r>
            <a:r>
              <a:rPr lang="de-DE" sz="3500" dirty="0"/>
              <a:t> </a:t>
            </a:r>
            <a:r>
              <a:rPr lang="de-DE" sz="3500" dirty="0" err="1"/>
              <a:t>elitr</a:t>
            </a:r>
            <a:r>
              <a:rPr lang="de-DE" sz="3500" dirty="0"/>
              <a:t>, sed </a:t>
            </a:r>
            <a:r>
              <a:rPr lang="de-DE" sz="3500" dirty="0" err="1"/>
              <a:t>diam</a:t>
            </a:r>
            <a:r>
              <a:rPr lang="de-DE" sz="3500" dirty="0"/>
              <a:t> </a:t>
            </a:r>
            <a:r>
              <a:rPr lang="de-DE" sz="3500" dirty="0" err="1"/>
              <a:t>nonumy</a:t>
            </a:r>
            <a:r>
              <a:rPr lang="de-DE" sz="3500" dirty="0"/>
              <a:t> </a:t>
            </a:r>
            <a:r>
              <a:rPr lang="de-DE" sz="3500" dirty="0" err="1"/>
              <a:t>eirmod</a:t>
            </a:r>
            <a:r>
              <a:rPr lang="de-DE" sz="3500" dirty="0"/>
              <a:t> </a:t>
            </a:r>
            <a:r>
              <a:rPr lang="de-DE" sz="3500" dirty="0" err="1"/>
              <a:t>tempor</a:t>
            </a:r>
            <a:r>
              <a:rPr lang="de-DE" sz="3500" dirty="0"/>
              <a:t> </a:t>
            </a:r>
            <a:r>
              <a:rPr lang="de-DE" sz="3500" dirty="0" err="1"/>
              <a:t>invidunt</a:t>
            </a:r>
            <a:r>
              <a:rPr lang="de-DE" sz="3500" dirty="0"/>
              <a:t> </a:t>
            </a:r>
            <a:r>
              <a:rPr lang="de-DE" sz="3500" dirty="0" err="1"/>
              <a:t>ut</a:t>
            </a:r>
            <a:r>
              <a:rPr lang="de-DE" sz="3500" dirty="0"/>
              <a:t> </a:t>
            </a:r>
            <a:r>
              <a:rPr lang="de-DE" sz="3500" dirty="0" err="1"/>
              <a:t>labore</a:t>
            </a:r>
            <a:r>
              <a:rPr lang="de-DE" sz="3500" dirty="0"/>
              <a:t> et </a:t>
            </a:r>
            <a:r>
              <a:rPr lang="de-DE" sz="3500" dirty="0" err="1"/>
              <a:t>dolore</a:t>
            </a:r>
            <a:r>
              <a:rPr lang="de-DE" sz="3500" dirty="0"/>
              <a:t> magna </a:t>
            </a:r>
            <a:r>
              <a:rPr lang="de-DE" sz="3500" dirty="0" err="1"/>
              <a:t>aliquyam</a:t>
            </a:r>
            <a:r>
              <a:rPr lang="de-DE" sz="3500" dirty="0"/>
              <a:t> </a:t>
            </a:r>
            <a:r>
              <a:rPr lang="de-DE" sz="3500" dirty="0" err="1"/>
              <a:t>erat</a:t>
            </a:r>
            <a:r>
              <a:rPr lang="de-DE" sz="3500" dirty="0"/>
              <a:t>, sed </a:t>
            </a:r>
            <a:r>
              <a:rPr lang="de-DE" sz="3500" dirty="0" err="1"/>
              <a:t>diam</a:t>
            </a:r>
            <a:r>
              <a:rPr lang="de-DE" sz="3500" dirty="0"/>
              <a:t> </a:t>
            </a:r>
            <a:r>
              <a:rPr lang="de-DE" sz="3500" dirty="0" err="1"/>
              <a:t>voluptua</a:t>
            </a:r>
            <a:r>
              <a:rPr lang="de-DE" sz="3500" dirty="0"/>
              <a:t>. At </a:t>
            </a:r>
            <a:r>
              <a:rPr lang="de-DE" sz="3500" dirty="0" err="1"/>
              <a:t>vero</a:t>
            </a:r>
            <a:r>
              <a:rPr lang="de-DE" sz="3500" dirty="0"/>
              <a:t> </a:t>
            </a:r>
            <a:r>
              <a:rPr lang="de-DE" sz="3500" dirty="0" err="1"/>
              <a:t>eos</a:t>
            </a:r>
            <a:r>
              <a:rPr lang="de-DE" sz="3500" dirty="0"/>
              <a:t> et </a:t>
            </a:r>
            <a:r>
              <a:rPr lang="de-DE" sz="3500" dirty="0" err="1"/>
              <a:t>accusam</a:t>
            </a:r>
            <a:r>
              <a:rPr lang="de-DE" sz="3500" dirty="0"/>
              <a:t> et</a:t>
            </a:r>
          </a:p>
        </p:txBody>
      </p:sp>
      <p:sp>
        <p:nvSpPr>
          <p:cNvPr id="63" name="Textfeld 62">
            <a:extLst>
              <a:ext uri="{FF2B5EF4-FFF2-40B4-BE49-F238E27FC236}">
                <a16:creationId xmlns:a16="http://schemas.microsoft.com/office/drawing/2014/main" id="{0A96D422-A8A6-4974-B7D3-CF267A8FC12E}"/>
              </a:ext>
            </a:extLst>
          </p:cNvPr>
          <p:cNvSpPr txBox="1"/>
          <p:nvPr/>
        </p:nvSpPr>
        <p:spPr>
          <a:xfrm>
            <a:off x="12862926" y="25510835"/>
            <a:ext cx="8182924" cy="4401205"/>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de-DE" sz="3500" dirty="0"/>
              <a:t>Für die </a:t>
            </a:r>
            <a:r>
              <a:rPr lang="de-DE" sz="3500" b="1" dirty="0"/>
              <a:t>Visualisierung</a:t>
            </a:r>
            <a:r>
              <a:rPr lang="de-DE" sz="3500" dirty="0"/>
              <a:t> der Klassifizierungen des Netzes wurden verschiedene Darstellungsvarianten vorbereitet, wie ein farbcodiertes, auf geografischen Koordinaten basierendes Streudiagramm oder eine Kastengrafik zur Illustration der Klassenfehlerquote, welche auf Bedarf ausgewählt werden können.</a:t>
            </a:r>
          </a:p>
        </p:txBody>
      </p:sp>
      <p:sp>
        <p:nvSpPr>
          <p:cNvPr id="36" name="Rechteck 35">
            <a:extLst>
              <a:ext uri="{FF2B5EF4-FFF2-40B4-BE49-F238E27FC236}">
                <a16:creationId xmlns:a16="http://schemas.microsoft.com/office/drawing/2014/main" id="{0DB0CFD1-139D-4CA1-B222-722F17D56B1B}"/>
              </a:ext>
            </a:extLst>
          </p:cNvPr>
          <p:cNvSpPr/>
          <p:nvPr/>
        </p:nvSpPr>
        <p:spPr>
          <a:xfrm>
            <a:off x="12502925" y="23942883"/>
            <a:ext cx="360000" cy="631145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38" name="Rechteck 37">
            <a:extLst>
              <a:ext uri="{FF2B5EF4-FFF2-40B4-BE49-F238E27FC236}">
                <a16:creationId xmlns:a16="http://schemas.microsoft.com/office/drawing/2014/main" id="{5E8EC729-B825-40F1-81B6-04EF7FC47253}"/>
              </a:ext>
            </a:extLst>
          </p:cNvPr>
          <p:cNvSpPr/>
          <p:nvPr/>
        </p:nvSpPr>
        <p:spPr>
          <a:xfrm>
            <a:off x="8542925" y="23960584"/>
            <a:ext cx="360000" cy="631145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grpSp>
        <p:nvGrpSpPr>
          <p:cNvPr id="15" name="Gruppieren 14">
            <a:extLst>
              <a:ext uri="{FF2B5EF4-FFF2-40B4-BE49-F238E27FC236}">
                <a16:creationId xmlns:a16="http://schemas.microsoft.com/office/drawing/2014/main" id="{3B4F8D6F-0F2C-443D-A9A3-42A3AE2E2591}"/>
              </a:ext>
            </a:extLst>
          </p:cNvPr>
          <p:cNvGrpSpPr/>
          <p:nvPr/>
        </p:nvGrpSpPr>
        <p:grpSpPr>
          <a:xfrm>
            <a:off x="6202921" y="11336135"/>
            <a:ext cx="9000004" cy="16213496"/>
            <a:chOff x="6202921" y="11336135"/>
            <a:chExt cx="9000004" cy="16213496"/>
          </a:xfrm>
        </p:grpSpPr>
        <p:cxnSp>
          <p:nvCxnSpPr>
            <p:cNvPr id="39" name="Verbinder: gewinkelt 38">
              <a:extLst>
                <a:ext uri="{FF2B5EF4-FFF2-40B4-BE49-F238E27FC236}">
                  <a16:creationId xmlns:a16="http://schemas.microsoft.com/office/drawing/2014/main" id="{97913429-ED7A-4418-9D0C-785EB3046BAD}"/>
                </a:ext>
              </a:extLst>
            </p:cNvPr>
            <p:cNvCxnSpPr>
              <a:stCxn id="24" idx="1"/>
              <a:endCxn id="27" idx="0"/>
            </p:cNvCxnSpPr>
            <p:nvPr/>
          </p:nvCxnSpPr>
          <p:spPr>
            <a:xfrm rot="10800000" flipV="1">
              <a:off x="8002921" y="12236135"/>
              <a:ext cx="900004" cy="2700000"/>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0" name="Verbinder: gewinkelt 39">
              <a:extLst>
                <a:ext uri="{FF2B5EF4-FFF2-40B4-BE49-F238E27FC236}">
                  <a16:creationId xmlns:a16="http://schemas.microsoft.com/office/drawing/2014/main" id="{0FA2C16B-1009-41E6-B8C5-B2E936A8614D}"/>
                </a:ext>
              </a:extLst>
            </p:cNvPr>
            <p:cNvCxnSpPr>
              <a:cxnSpLocks/>
              <a:stCxn id="24" idx="3"/>
              <a:endCxn id="25" idx="0"/>
            </p:cNvCxnSpPr>
            <p:nvPr/>
          </p:nvCxnSpPr>
          <p:spPr>
            <a:xfrm>
              <a:off x="12502925" y="12236135"/>
              <a:ext cx="900000" cy="2701687"/>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3" name="Verbinder: gewinkelt 42">
              <a:extLst>
                <a:ext uri="{FF2B5EF4-FFF2-40B4-BE49-F238E27FC236}">
                  <a16:creationId xmlns:a16="http://schemas.microsoft.com/office/drawing/2014/main" id="{AFE37D07-1DEB-4E18-BF8C-0FA6B79AE090}"/>
                </a:ext>
              </a:extLst>
            </p:cNvPr>
            <p:cNvCxnSpPr>
              <a:cxnSpLocks/>
              <a:stCxn id="31" idx="2"/>
              <a:endCxn id="34" idx="1"/>
            </p:cNvCxnSpPr>
            <p:nvPr/>
          </p:nvCxnSpPr>
          <p:spPr>
            <a:xfrm rot="16200000" flipH="1">
              <a:off x="7101236" y="21241194"/>
              <a:ext cx="2703374" cy="900004"/>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6" name="Verbinder: gewinkelt 45">
              <a:extLst>
                <a:ext uri="{FF2B5EF4-FFF2-40B4-BE49-F238E27FC236}">
                  <a16:creationId xmlns:a16="http://schemas.microsoft.com/office/drawing/2014/main" id="{54CFE58F-151E-4216-93C2-730AFEF0C714}"/>
                </a:ext>
              </a:extLst>
            </p:cNvPr>
            <p:cNvCxnSpPr>
              <a:cxnSpLocks/>
              <a:stCxn id="34" idx="3"/>
            </p:cNvCxnSpPr>
            <p:nvPr/>
          </p:nvCxnSpPr>
          <p:spPr>
            <a:xfrm flipV="1">
              <a:off x="12502925" y="20336135"/>
              <a:ext cx="900000" cy="2706748"/>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50" name="Gerade Verbindung mit Pfeil 49">
              <a:extLst>
                <a:ext uri="{FF2B5EF4-FFF2-40B4-BE49-F238E27FC236}">
                  <a16:creationId xmlns:a16="http://schemas.microsoft.com/office/drawing/2014/main" id="{2C170F32-9571-4220-A077-C8B882E43BB2}"/>
                </a:ext>
              </a:extLst>
            </p:cNvPr>
            <p:cNvCxnSpPr>
              <a:stCxn id="27" idx="2"/>
              <a:endCxn id="31" idx="0"/>
            </p:cNvCxnSpPr>
            <p:nvPr/>
          </p:nvCxnSpPr>
          <p:spPr>
            <a:xfrm>
              <a:off x="8002921" y="16736135"/>
              <a:ext cx="0" cy="1803374"/>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51" name="Gerade Verbindung mit Pfeil 50">
              <a:extLst>
                <a:ext uri="{FF2B5EF4-FFF2-40B4-BE49-F238E27FC236}">
                  <a16:creationId xmlns:a16="http://schemas.microsoft.com/office/drawing/2014/main" id="{81824C6F-1CD9-4635-A1CD-304A43B34B6B}"/>
                </a:ext>
              </a:extLst>
            </p:cNvPr>
            <p:cNvCxnSpPr>
              <a:cxnSpLocks/>
              <a:stCxn id="25" idx="2"/>
              <a:endCxn id="30" idx="0"/>
            </p:cNvCxnSpPr>
            <p:nvPr/>
          </p:nvCxnSpPr>
          <p:spPr>
            <a:xfrm>
              <a:off x="13402925" y="16737822"/>
              <a:ext cx="0" cy="1803374"/>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54" name="Gerade Verbindung mit Pfeil 53">
              <a:extLst>
                <a:ext uri="{FF2B5EF4-FFF2-40B4-BE49-F238E27FC236}">
                  <a16:creationId xmlns:a16="http://schemas.microsoft.com/office/drawing/2014/main" id="{4AFB7574-E7EF-42A0-8424-9ED4C86AB49D}"/>
                </a:ext>
              </a:extLst>
            </p:cNvPr>
            <p:cNvCxnSpPr>
              <a:cxnSpLocks/>
              <a:stCxn id="34" idx="2"/>
            </p:cNvCxnSpPr>
            <p:nvPr/>
          </p:nvCxnSpPr>
          <p:spPr>
            <a:xfrm>
              <a:off x="10702925" y="23942883"/>
              <a:ext cx="0" cy="1806748"/>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1" name="Gerade Verbindung mit Pfeil 40">
              <a:extLst>
                <a:ext uri="{FF2B5EF4-FFF2-40B4-BE49-F238E27FC236}">
                  <a16:creationId xmlns:a16="http://schemas.microsoft.com/office/drawing/2014/main" id="{45081298-245F-4A35-B966-76E114F82FBB}"/>
                </a:ext>
              </a:extLst>
            </p:cNvPr>
            <p:cNvCxnSpPr>
              <a:cxnSpLocks/>
              <a:stCxn id="30" idx="1"/>
              <a:endCxn id="31" idx="3"/>
            </p:cNvCxnSpPr>
            <p:nvPr/>
          </p:nvCxnSpPr>
          <p:spPr>
            <a:xfrm flipH="1" flipV="1">
              <a:off x="9802921" y="19439509"/>
              <a:ext cx="1800004" cy="1687"/>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sp>
          <p:nvSpPr>
            <p:cNvPr id="24" name="Rechteck: abgerundete Ecken 23">
              <a:extLst>
                <a:ext uri="{FF2B5EF4-FFF2-40B4-BE49-F238E27FC236}">
                  <a16:creationId xmlns:a16="http://schemas.microsoft.com/office/drawing/2014/main" id="{AE00814B-8578-4D6C-BA16-BA3B85E7B623}"/>
                </a:ext>
              </a:extLst>
            </p:cNvPr>
            <p:cNvSpPr/>
            <p:nvPr/>
          </p:nvSpPr>
          <p:spPr>
            <a:xfrm>
              <a:off x="8902925" y="11336135"/>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Datengrundlage</a:t>
              </a:r>
            </a:p>
          </p:txBody>
        </p:sp>
        <p:sp>
          <p:nvSpPr>
            <p:cNvPr id="25" name="Rechteck: abgerundete Ecken 24">
              <a:extLst>
                <a:ext uri="{FF2B5EF4-FFF2-40B4-BE49-F238E27FC236}">
                  <a16:creationId xmlns:a16="http://schemas.microsoft.com/office/drawing/2014/main" id="{AC59892A-BB66-4971-81A8-B63E15982891}"/>
                </a:ext>
              </a:extLst>
            </p:cNvPr>
            <p:cNvSpPr/>
            <p:nvPr/>
          </p:nvSpPr>
          <p:spPr>
            <a:xfrm>
              <a:off x="11602925" y="14937822"/>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Klassen-informationen</a:t>
              </a:r>
            </a:p>
          </p:txBody>
        </p:sp>
        <p:sp>
          <p:nvSpPr>
            <p:cNvPr id="27" name="Rechteck: abgerundete Ecken 26">
              <a:extLst>
                <a:ext uri="{FF2B5EF4-FFF2-40B4-BE49-F238E27FC236}">
                  <a16:creationId xmlns:a16="http://schemas.microsoft.com/office/drawing/2014/main" id="{281309BC-9D54-4770-897A-0DC6A4C7A01D}"/>
                </a:ext>
              </a:extLst>
            </p:cNvPr>
            <p:cNvSpPr/>
            <p:nvPr/>
          </p:nvSpPr>
          <p:spPr>
            <a:xfrm>
              <a:off x="6202921" y="14936135"/>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Satellitenbilder</a:t>
              </a:r>
            </a:p>
          </p:txBody>
        </p:sp>
        <p:sp>
          <p:nvSpPr>
            <p:cNvPr id="30" name="Rechteck: abgerundete Ecken 29">
              <a:extLst>
                <a:ext uri="{FF2B5EF4-FFF2-40B4-BE49-F238E27FC236}">
                  <a16:creationId xmlns:a16="http://schemas.microsoft.com/office/drawing/2014/main" id="{4B9629B5-B7AE-49AC-B27E-77FAFB076EFB}"/>
                </a:ext>
              </a:extLst>
            </p:cNvPr>
            <p:cNvSpPr/>
            <p:nvPr/>
          </p:nvSpPr>
          <p:spPr>
            <a:xfrm>
              <a:off x="11602925" y="18541196"/>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Optimierer</a:t>
              </a:r>
            </a:p>
          </p:txBody>
        </p:sp>
        <p:sp>
          <p:nvSpPr>
            <p:cNvPr id="31" name="Rechteck: abgerundete Ecken 30">
              <a:extLst>
                <a:ext uri="{FF2B5EF4-FFF2-40B4-BE49-F238E27FC236}">
                  <a16:creationId xmlns:a16="http://schemas.microsoft.com/office/drawing/2014/main" id="{7986D4E5-3FBE-4D07-B3D1-2A0EDF7379F9}"/>
                </a:ext>
              </a:extLst>
            </p:cNvPr>
            <p:cNvSpPr/>
            <p:nvPr/>
          </p:nvSpPr>
          <p:spPr>
            <a:xfrm>
              <a:off x="6202921" y="18539509"/>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Künstliches neuronales Netz</a:t>
              </a:r>
            </a:p>
          </p:txBody>
        </p:sp>
        <p:sp>
          <p:nvSpPr>
            <p:cNvPr id="34" name="Rechteck: abgerundete Ecken 33">
              <a:extLst>
                <a:ext uri="{FF2B5EF4-FFF2-40B4-BE49-F238E27FC236}">
                  <a16:creationId xmlns:a16="http://schemas.microsoft.com/office/drawing/2014/main" id="{DE009D28-8F49-4A3C-B45A-DB8696C8D3E7}"/>
                </a:ext>
              </a:extLst>
            </p:cNvPr>
            <p:cNvSpPr/>
            <p:nvPr/>
          </p:nvSpPr>
          <p:spPr>
            <a:xfrm>
              <a:off x="8902925" y="22142883"/>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Klassifizierung</a:t>
              </a:r>
            </a:p>
          </p:txBody>
        </p:sp>
        <p:sp>
          <p:nvSpPr>
            <p:cNvPr id="37" name="Rechteck: abgerundete Ecken 36">
              <a:extLst>
                <a:ext uri="{FF2B5EF4-FFF2-40B4-BE49-F238E27FC236}">
                  <a16:creationId xmlns:a16="http://schemas.microsoft.com/office/drawing/2014/main" id="{D07B07F9-2095-420F-8EDD-76434A946362}"/>
                </a:ext>
              </a:extLst>
            </p:cNvPr>
            <p:cNvSpPr/>
            <p:nvPr/>
          </p:nvSpPr>
          <p:spPr>
            <a:xfrm>
              <a:off x="8902925" y="25749631"/>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Visualisierung</a:t>
              </a:r>
            </a:p>
          </p:txBody>
        </p:sp>
      </p:grpSp>
      <p:sp>
        <p:nvSpPr>
          <p:cNvPr id="45" name="Rechteck 44">
            <a:extLst>
              <a:ext uri="{FF2B5EF4-FFF2-40B4-BE49-F238E27FC236}">
                <a16:creationId xmlns:a16="http://schemas.microsoft.com/office/drawing/2014/main" id="{D1E8D7BC-9AAE-4CAA-BB63-135F5074A8AF}"/>
              </a:ext>
            </a:extLst>
          </p:cNvPr>
          <p:cNvSpPr/>
          <p:nvPr/>
        </p:nvSpPr>
        <p:spPr>
          <a:xfrm>
            <a:off x="5842917" y="14936134"/>
            <a:ext cx="360000" cy="540000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47" name="Rechteck 46">
            <a:extLst>
              <a:ext uri="{FF2B5EF4-FFF2-40B4-BE49-F238E27FC236}">
                <a16:creationId xmlns:a16="http://schemas.microsoft.com/office/drawing/2014/main" id="{D0E5396B-8C14-4D08-9094-A1FCFC67BEF2}"/>
              </a:ext>
            </a:extLst>
          </p:cNvPr>
          <p:cNvSpPr/>
          <p:nvPr/>
        </p:nvSpPr>
        <p:spPr>
          <a:xfrm>
            <a:off x="15202921" y="14936133"/>
            <a:ext cx="360000" cy="540000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48" name="Rechteck 47">
            <a:extLst>
              <a:ext uri="{FF2B5EF4-FFF2-40B4-BE49-F238E27FC236}">
                <a16:creationId xmlns:a16="http://schemas.microsoft.com/office/drawing/2014/main" id="{D763BCF1-C42D-48F0-BA89-9E4BF70769A8}"/>
              </a:ext>
            </a:extLst>
          </p:cNvPr>
          <p:cNvSpPr/>
          <p:nvPr/>
        </p:nvSpPr>
        <p:spPr>
          <a:xfrm>
            <a:off x="13485838" y="20342883"/>
            <a:ext cx="360000" cy="361770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Tree>
  </p:cSld>
  <p:clrMapOvr>
    <a:masterClrMapping/>
  </p:clrMapOvr>
</p:sld>
</file>

<file path=ppt/theme/theme1.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329</Words>
  <Application>Microsoft Office PowerPoint</Application>
  <PresentationFormat>Benutzerdefiniert</PresentationFormat>
  <Paragraphs>34</Paragraphs>
  <Slides>1</Slides>
  <Notes>0</Notes>
  <HiddenSlides>0</HiddenSlides>
  <MMClips>0</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1</vt:i4>
      </vt:variant>
    </vt:vector>
  </HeadingPairs>
  <TitlesOfParts>
    <vt:vector size="4" baseType="lpstr">
      <vt:lpstr>Arial</vt:lpstr>
      <vt:lpstr>Calibri</vt:lpstr>
      <vt:lpstr>Office-Design</vt:lpstr>
      <vt:lpstr>PowerPoint-Präsentation</vt:lpstr>
    </vt:vector>
  </TitlesOfParts>
  <Company>xy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Folie 1</dc:title>
  <dc:creator>dsdd</dc:creator>
  <cp:lastModifiedBy>ms782036</cp:lastModifiedBy>
  <cp:revision>48</cp:revision>
  <dcterms:created xsi:type="dcterms:W3CDTF">2012-10-29T09:38:46Z</dcterms:created>
  <dcterms:modified xsi:type="dcterms:W3CDTF">2018-01-30T01:45:26Z</dcterms:modified>
</cp:coreProperties>
</file>

<file path=docProps/thumbnail.jpeg>
</file>